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81" r:id="rId5"/>
  </p:sldMasterIdLst>
  <p:notesMasterIdLst>
    <p:notesMasterId r:id="rId13"/>
  </p:notesMasterIdLst>
  <p:handoutMasterIdLst>
    <p:handoutMasterId r:id="rId14"/>
  </p:handoutMasterIdLst>
  <p:sldIdLst>
    <p:sldId id="352" r:id="rId6"/>
    <p:sldId id="353" r:id="rId7"/>
    <p:sldId id="379" r:id="rId8"/>
    <p:sldId id="381" r:id="rId9"/>
    <p:sldId id="382" r:id="rId10"/>
    <p:sldId id="383" r:id="rId11"/>
    <p:sldId id="3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906D0A-5334-874A-B8B2-143A391692E8}">
          <p14:sldIdLst>
            <p14:sldId id="352"/>
            <p14:sldId id="353"/>
            <p14:sldId id="379"/>
            <p14:sldId id="381"/>
            <p14:sldId id="382"/>
            <p14:sldId id="383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2" pos="1890" userDrawn="1">
          <p15:clr>
            <a:srgbClr val="A4A3A4"/>
          </p15:clr>
        </p15:guide>
        <p15:guide id="3" pos="949" userDrawn="1">
          <p15:clr>
            <a:srgbClr val="A4A3A4"/>
          </p15:clr>
        </p15:guide>
        <p15:guide id="4" pos="1118" userDrawn="1">
          <p15:clr>
            <a:srgbClr val="A4A3A4"/>
          </p15:clr>
        </p15:guide>
        <p15:guide id="5" pos="1755" userDrawn="1">
          <p15:clr>
            <a:srgbClr val="A4A3A4"/>
          </p15:clr>
        </p15:guide>
        <p15:guide id="7" pos="2556" userDrawn="1">
          <p15:clr>
            <a:srgbClr val="A4A3A4"/>
          </p15:clr>
        </p15:guide>
        <p15:guide id="8" pos="2712" userDrawn="1">
          <p15:clr>
            <a:srgbClr val="A4A3A4"/>
          </p15:clr>
        </p15:guide>
        <p15:guide id="9" pos="3360" userDrawn="1">
          <p15:clr>
            <a:srgbClr val="A4A3A4"/>
          </p15:clr>
        </p15:guide>
        <p15:guide id="10" pos="3522" userDrawn="1">
          <p15:clr>
            <a:srgbClr val="A4A3A4"/>
          </p15:clr>
        </p15:guide>
        <p15:guide id="11" pos="4158" userDrawn="1">
          <p15:clr>
            <a:srgbClr val="A4A3A4"/>
          </p15:clr>
        </p15:guide>
        <p15:guide id="12" pos="4328" userDrawn="1">
          <p15:clr>
            <a:srgbClr val="A4A3A4"/>
          </p15:clr>
        </p15:guide>
        <p15:guide id="13" pos="4968" userDrawn="1">
          <p15:clr>
            <a:srgbClr val="A4A3A4"/>
          </p15:clr>
        </p15:guide>
        <p15:guide id="14" pos="5930" userDrawn="1">
          <p15:clr>
            <a:srgbClr val="A4A3A4"/>
          </p15:clr>
        </p15:guide>
        <p15:guide id="15" pos="5124" userDrawn="1">
          <p15:clr>
            <a:srgbClr val="A4A3A4"/>
          </p15:clr>
        </p15:guide>
        <p15:guide id="16" pos="5768" userDrawn="1">
          <p15:clr>
            <a:srgbClr val="A4A3A4"/>
          </p15:clr>
        </p15:guide>
        <p15:guide id="17" pos="6575" userDrawn="1">
          <p15:clr>
            <a:srgbClr val="A4A3A4"/>
          </p15:clr>
        </p15:guide>
        <p15:guide id="18" pos="6736" userDrawn="1">
          <p15:clr>
            <a:srgbClr val="A4A3A4"/>
          </p15:clr>
        </p15:guide>
        <p15:guide id="19" pos="7242" userDrawn="1">
          <p15:clr>
            <a:srgbClr val="A4A3A4"/>
          </p15:clr>
        </p15:guide>
        <p15:guide id="20" orient="horz" pos="965" userDrawn="1">
          <p15:clr>
            <a:srgbClr val="A4A3A4"/>
          </p15:clr>
        </p15:guide>
        <p15:guide id="21" orient="horz" pos="1128" userDrawn="1">
          <p15:clr>
            <a:srgbClr val="A4A3A4"/>
          </p15:clr>
        </p15:guide>
        <p15:guide id="22" orient="horz" pos="1774" userDrawn="1">
          <p15:clr>
            <a:srgbClr val="A4A3A4"/>
          </p15:clr>
        </p15:guide>
        <p15:guide id="23" orient="horz" pos="1911" userDrawn="1">
          <p15:clr>
            <a:srgbClr val="A4A3A4"/>
          </p15:clr>
        </p15:guide>
        <p15:guide id="24" orient="horz" pos="2576" userDrawn="1">
          <p15:clr>
            <a:srgbClr val="A4A3A4"/>
          </p15:clr>
        </p15:guide>
        <p15:guide id="25" orient="horz" pos="2736" userDrawn="1">
          <p15:clr>
            <a:srgbClr val="A4A3A4"/>
          </p15:clr>
        </p15:guide>
        <p15:guide id="26" orient="horz" pos="3381" userDrawn="1">
          <p15:clr>
            <a:srgbClr val="A4A3A4"/>
          </p15:clr>
        </p15:guide>
        <p15:guide id="27" orient="horz" pos="3543" userDrawn="1">
          <p15:clr>
            <a:srgbClr val="A4A3A4"/>
          </p15:clr>
        </p15:guide>
        <p15:guide id="28" orient="horz" pos="4178" userDrawn="1">
          <p15:clr>
            <a:srgbClr val="A4A3A4"/>
          </p15:clr>
        </p15:guide>
        <p15:guide id="29" orient="horz" pos="323" userDrawn="1">
          <p15:clr>
            <a:srgbClr val="A4A3A4"/>
          </p15:clr>
        </p15:guide>
        <p15:guide id="30" pos="19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EAE4DE"/>
    <a:srgbClr val="F5F5F5"/>
    <a:srgbClr val="FDC300"/>
    <a:srgbClr val="48BED8"/>
    <a:srgbClr val="00B2A9"/>
    <a:srgbClr val="3345B9"/>
    <a:srgbClr val="2E3DA5"/>
    <a:srgbClr val="273476"/>
    <a:srgbClr val="F8F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>
        <p:guide pos="1890"/>
        <p:guide pos="949"/>
        <p:guide pos="1118"/>
        <p:guide pos="1755"/>
        <p:guide pos="2556"/>
        <p:guide pos="2712"/>
        <p:guide pos="3360"/>
        <p:guide pos="3522"/>
        <p:guide pos="4158"/>
        <p:guide pos="4328"/>
        <p:guide pos="4968"/>
        <p:guide pos="5930"/>
        <p:guide pos="5124"/>
        <p:guide pos="5768"/>
        <p:guide pos="6575"/>
        <p:guide pos="6736"/>
        <p:guide pos="7242"/>
        <p:guide orient="horz" pos="965"/>
        <p:guide orient="horz" pos="1128"/>
        <p:guide orient="horz" pos="1774"/>
        <p:guide orient="horz" pos="1911"/>
        <p:guide orient="horz" pos="2576"/>
        <p:guide orient="horz" pos="2736"/>
        <p:guide orient="horz" pos="3381"/>
        <p:guide orient="horz" pos="3543"/>
        <p:guide orient="horz" pos="4178"/>
        <p:guide orient="horz" pos="323"/>
        <p:guide pos="19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42-F848-9F70-D2B2334278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42-F848-9F70-D2B2334278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42-F848-9F70-D2B233427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63490752"/>
        <c:axId val="328211360"/>
      </c:barChart>
      <c:catAx>
        <c:axId val="26349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211360"/>
        <c:crosses val="autoZero"/>
        <c:auto val="1"/>
        <c:lblAlgn val="ctr"/>
        <c:lblOffset val="100"/>
        <c:noMultiLvlLbl val="0"/>
      </c:catAx>
      <c:valAx>
        <c:axId val="32821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49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/>
    </cs:fontRef>
    <cs:defRPr sz="133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/>
    </cs:fontRef>
    <cs:defRPr sz="1197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/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A535A8A2-49EF-8D9E-B475-C5A515C0F9B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1756881"/>
          <a:ext cx="10716231" cy="386604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884004-6909-1840-A168-A3E2291A73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9D0FB-7E5E-8945-8E19-0A06DB7409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AA2CFB-EAFB-2D48-8C61-0D8AB82F4D23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25B6B-CA55-914B-ACC0-1ABCC0F671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DA40F-1870-024A-8FCA-ADC76614F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53FA2-C6C1-B74C-A0A6-3723BCB30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71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0469F-631F-5C41-937A-0294EF440A18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C1EDD-1236-3645-BF27-2A450BDC5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8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3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9C1EDD-1236-3645-BF27-2A450BDC57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9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9159875" cy="48482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1219" y="3565634"/>
            <a:ext cx="10445752" cy="2511424"/>
          </a:xfrm>
          <a:solidFill>
            <a:schemeClr val="bg1"/>
          </a:solidFill>
        </p:spPr>
        <p:txBody>
          <a:bodyPr lIns="251999" tIns="684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24870" y="4898632"/>
            <a:ext cx="9439275" cy="111855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132" y="3565634"/>
            <a:ext cx="4079875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47774" y="3565635"/>
            <a:ext cx="257175" cy="1282592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1D13-822F-B94B-90FA-EAF703AF4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4C6D18-A029-3E43-AEAA-D26A48E33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425" y="5976202"/>
            <a:ext cx="5359400" cy="66907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Day / Month / Year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09D3F1C-1865-7149-A891-ABA9140EA3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7" y="5976202"/>
            <a:ext cx="5359400" cy="669073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Name / Department</a:t>
            </a:r>
          </a:p>
        </p:txBody>
      </p:sp>
    </p:spTree>
    <p:extLst>
      <p:ext uri="{BB962C8B-B14F-4D97-AF65-F5344CB8AC3E}">
        <p14:creationId xmlns:p14="http://schemas.microsoft.com/office/powerpoint/2010/main" val="3218844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774" y="1533525"/>
            <a:ext cx="11706225" cy="545840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4629" y="3482"/>
            <a:ext cx="8935246" cy="2258760"/>
          </a:xfrm>
          <a:solidFill>
            <a:schemeClr val="bg1"/>
          </a:solidFill>
        </p:spPr>
        <p:txBody>
          <a:bodyPr lIns="251999" tIns="540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0825" y="2262242"/>
            <a:ext cx="3829050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7939" y="1533525"/>
            <a:ext cx="261936" cy="989067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9" y="983081"/>
            <a:ext cx="8166101" cy="1552067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adipiscing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8D5AD-50AA-5241-B21C-DAB1EC761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51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005812"/>
            <a:ext cx="11724904" cy="2331893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7650" y="1845231"/>
            <a:ext cx="10440802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650" y="2829649"/>
            <a:ext cx="7908925" cy="1986770"/>
          </a:xfrm>
        </p:spPr>
        <p:txBody>
          <a:bodyPr numCol="1" spcCol="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5C27-F2AE-F749-B6B6-BA0DB2044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3168"/>
            <a:ext cx="1750937" cy="5794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99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005812"/>
            <a:ext cx="11724904" cy="2331893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7650" y="1845231"/>
            <a:ext cx="10440802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650" y="2829649"/>
            <a:ext cx="7908925" cy="1986770"/>
          </a:xfrm>
        </p:spPr>
        <p:txBody>
          <a:bodyPr numCol="2" spcCol="25200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5C27-F2AE-F749-B6B6-BA0DB2044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E141CA-8C34-044F-B174-B83706F1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73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1175"/>
            <a:ext cx="6116452" cy="511174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7175" y="2813050"/>
            <a:ext cx="5351277" cy="4089399"/>
          </a:xfrm>
        </p:spPr>
        <p:txBody>
          <a:bodyPr numCol="2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3A4638-0099-884F-9952-644034E3A9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36927" y="5624916"/>
            <a:ext cx="1532121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5A0F3A0-D21C-114B-97D6-9E6C3C0DF73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16452" y="3067050"/>
            <a:ext cx="257175" cy="281821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D88A2-5612-9C48-9784-EBC53B8B0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774C6-4BBD-724A-8BD3-ACBE85A26FC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495300" y="6051550"/>
            <a:ext cx="2743200" cy="365125"/>
          </a:xfrm>
        </p:spPr>
        <p:txBody>
          <a:bodyPr lIns="0" rIns="0"/>
          <a:lstStyle>
            <a:lvl1pPr algn="l">
              <a:defRPr/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9707" y="1533525"/>
            <a:ext cx="4864925" cy="1096587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45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144" y="0"/>
            <a:ext cx="4867444" cy="562292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E6A6C7B-F295-5046-93CE-46CF5FE154D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62125" y="3063920"/>
            <a:ext cx="1530350" cy="5815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55FEE-0668-DD41-ABDE-5B4D7365A4F8}"/>
              </a:ext>
            </a:extLst>
          </p:cNvPr>
          <p:cNvSpPr/>
          <p:nvPr userDrawn="1"/>
        </p:nvSpPr>
        <p:spPr>
          <a:xfrm flipH="1">
            <a:off x="9159874" y="0"/>
            <a:ext cx="3032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18" y="2054268"/>
            <a:ext cx="4422543" cy="1289052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0072" y="3504966"/>
            <a:ext cx="5096628" cy="2679054"/>
          </a:xfrm>
        </p:spPr>
        <p:txBody>
          <a:bodyPr lIns="251999" tIns="216000" rIns="251999" bIns="21600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A8A1C7-8AF8-794D-83FC-D000BB4BF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0682" y="3067050"/>
            <a:ext cx="3060511" cy="3327634"/>
          </a:xfrm>
          <a:noFill/>
        </p:spPr>
        <p:txBody>
          <a:bodyPr lIns="251999" tIns="684000" rIns="503998" bIns="216000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225425" indent="-179388" algn="l">
              <a:lnSpc>
                <a:spcPct val="100000"/>
              </a:lnSpc>
              <a:tabLst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450850" indent="-179388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3pPr>
            <a:lvl4pPr marL="676275" indent="-177800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4pPr>
            <a:lvl5pPr marL="889000" indent="-177800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5pPr>
          </a:lstStyle>
          <a:p>
            <a:pPr lvl="0"/>
            <a:r>
              <a:rPr lang="en-GB"/>
              <a:t>LOREM IPSUM</a:t>
            </a:r>
          </a:p>
          <a:p>
            <a:pPr lvl="1"/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  <a:p>
            <a:pPr lvl="1"/>
            <a:r>
              <a:rPr lang="en-GB" err="1"/>
              <a:t>Consectetur</a:t>
            </a:r>
            <a:endParaRPr lang="en-GB"/>
          </a:p>
          <a:p>
            <a:pPr lvl="1"/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lvl="1"/>
            <a:r>
              <a:rPr lang="en-GB"/>
              <a:t>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lvl="1"/>
            <a:r>
              <a:rPr lang="en-GB"/>
              <a:t>Ipsum</a:t>
            </a:r>
          </a:p>
          <a:p>
            <a:pPr lvl="1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5476" y="1302385"/>
            <a:ext cx="5351276" cy="1457965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61A19B1-775C-4F40-B10E-13F079DF40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62125" y="3063920"/>
            <a:ext cx="1273175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AC8A89E-AC27-C649-B3CD-058EA5146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62125" y="3063920"/>
            <a:ext cx="261934" cy="160360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F788E5-3691-D148-9D67-7520ACDF83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7AE64-5E4E-6B43-B983-9DD8C660382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58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933" y="0"/>
            <a:ext cx="5584824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4C5DB3-3BAC-4749-A64C-BE6FAF4C72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6541" y="1042034"/>
            <a:ext cx="1530350" cy="5815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6860" y="1531182"/>
            <a:ext cx="6373625" cy="971873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30825" y="3553508"/>
            <a:ext cx="5969752" cy="3565821"/>
          </a:xfrm>
        </p:spPr>
        <p:txBody>
          <a:bodyPr lIns="251999" tIns="216000" rIns="251999" bIns="216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r>
              <a:rPr lang="en-GB"/>
              <a:t>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8320" y="2343398"/>
            <a:ext cx="6373625" cy="903512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61A19B1-775C-4F40-B10E-13F079DF40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7650" y="839580"/>
            <a:ext cx="1530350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AC8A89E-AC27-C649-B3CD-058EA5146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6541" y="839580"/>
            <a:ext cx="261934" cy="178275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6ED429-829E-B040-B590-4458C397AA9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BA295-166A-784D-927A-85AC3F536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21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AC05CEE-3AE1-8C4B-A299-5D76BAA1FD2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0900" y="1542073"/>
            <a:ext cx="4991100" cy="4509477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0F9B6F-BB3D-3B4D-B86C-B678FB3F88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796073"/>
            <a:ext cx="7404100" cy="520139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04493"/>
            <a:ext cx="3558747" cy="1329686"/>
          </a:xfrm>
          <a:noFill/>
        </p:spPr>
        <p:txBody>
          <a:bodyPr lIns="503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34212-D6BA-E94D-AAC9-83F519F39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6700" y="2438899"/>
            <a:ext cx="4071753" cy="642620"/>
          </a:xfrm>
        </p:spPr>
        <p:txBody>
          <a:bodyPr anchor="b">
            <a:noAutofit/>
          </a:bodyPr>
          <a:lstStyle>
            <a:lvl1pPr marL="0" indent="0">
              <a:buNone/>
              <a:defRPr sz="1800" b="1" strike="noStrike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3382AEF-9DDD-3D4E-A8D0-641971284E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86700" y="2832394"/>
            <a:ext cx="4071753" cy="3867990"/>
          </a:xfrm>
        </p:spPr>
        <p:txBody>
          <a:bodyPr numCol="1" spcCol="25200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Nam sed </a:t>
            </a:r>
            <a:r>
              <a:rPr lang="en-US" err="1"/>
              <a:t>sollicitudin</a:t>
            </a:r>
            <a:r>
              <a:rPr lang="en-US"/>
              <a:t> ipsum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</a:p>
          <a:p>
            <a:pPr lvl="0"/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endParaRPr lang="en-US"/>
          </a:p>
          <a:p>
            <a:pPr lvl="0"/>
            <a:r>
              <a:rPr lang="en-US" err="1"/>
              <a:t>Mauris</a:t>
            </a:r>
            <a:r>
              <a:rPr lang="en-US"/>
              <a:t> vestibulum </a:t>
            </a:r>
          </a:p>
          <a:p>
            <a:pPr lvl="0"/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90E912-D414-154C-A051-4C1A7D87A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6307" y="1646424"/>
            <a:ext cx="2426857" cy="1078304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  <a:cs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501DCD25-7A34-894B-AFE1-5BF22D478E1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75241" y="1534844"/>
            <a:ext cx="1781087" cy="254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D58096B3-41F6-E042-A598-6EA2B827D8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7202" y="1522475"/>
            <a:ext cx="250825" cy="153654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31A7984-FF55-634D-8FF0-8E9E9E37AE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2BAE5B-9721-2949-BA38-A8CBB65FE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57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99A16329-346C-6248-8597-A814FD318DF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7525" y="2647724"/>
            <a:ext cx="11188700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11200593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370649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11200593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76E112F9-D920-244F-996E-6F22BC8341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3069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Content Placeholder 13">
            <a:extLst>
              <a:ext uri="{FF2B5EF4-FFF2-40B4-BE49-F238E27FC236}">
                <a16:creationId xmlns:a16="http://schemas.microsoft.com/office/drawing/2014/main" id="{079BB6BE-8A4F-1F44-9907-252C8BD8DC3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07583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E37FC746-56B4-AF4A-92F0-3C8D33179C3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32098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48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5428005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76E112F9-D920-244F-996E-6F22BC8341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3069" y="2647724"/>
            <a:ext cx="5453274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48901A-5E86-6747-A98F-6B189D187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8220" y="2015579"/>
            <a:ext cx="5428005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D99F91-4DD3-6B44-8F1C-6B6C3642A89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252951" y="2647724"/>
            <a:ext cx="5453274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74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315499"/>
            <a:ext cx="6870699" cy="33074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634" y="-12700"/>
            <a:ext cx="7616825" cy="2511424"/>
          </a:xfrm>
          <a:noFill/>
        </p:spPr>
        <p:txBody>
          <a:bodyPr lIns="251999" tIns="432000" rIns="251999" bIns="180000" anchor="t">
            <a:no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7787" y="1060158"/>
            <a:ext cx="7143710" cy="1118556"/>
          </a:xfrm>
        </p:spPr>
        <p:txBody>
          <a:bodyPr lIns="251999" tIns="288000" rIns="251999" bIns="36000">
            <a:noAutofit/>
          </a:bodyPr>
          <a:lstStyle>
            <a:lvl1pPr marL="0" indent="0" algn="r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adipiscing</a:t>
            </a:r>
            <a:r>
              <a:rPr lang="en-GB"/>
              <a:t>  </a:t>
            </a:r>
            <a:r>
              <a:rPr lang="en-GB" err="1"/>
              <a:t>etu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1D13-822F-B94B-90FA-EAF703AF4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DA8B7EA-6F6D-4342-8250-31FA45EFB7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70699" y="2315499"/>
            <a:ext cx="5321301" cy="33074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014AD43-3F39-1A48-8688-6FF34B98E7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425" y="5976202"/>
            <a:ext cx="5359400" cy="66907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Day / Month / Year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501397F-11A8-DC40-BFEC-5AF793F492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7" y="5976202"/>
            <a:ext cx="5359400" cy="669073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Name / Department</a:t>
            </a:r>
          </a:p>
        </p:txBody>
      </p:sp>
    </p:spTree>
    <p:extLst>
      <p:ext uri="{BB962C8B-B14F-4D97-AF65-F5344CB8AC3E}">
        <p14:creationId xmlns:p14="http://schemas.microsoft.com/office/powerpoint/2010/main" val="3376733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10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AE62F923-2B98-BC44-B411-C45AAFE590E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EC289FF-AB2D-8441-99C5-A0536787386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85775" y="2120902"/>
            <a:ext cx="11220450" cy="3502024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06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pic>
        <p:nvPicPr>
          <p:cNvPr id="7" name="Picture 3" descr="W:\Emily\Presentation assets\UWAM0289 Presentation pg3.png">
            <a:extLst>
              <a:ext uri="{FF2B5EF4-FFF2-40B4-BE49-F238E27FC236}">
                <a16:creationId xmlns:a16="http://schemas.microsoft.com/office/drawing/2014/main" id="{0DAAFFAE-BE15-FD40-806C-3450F0E42CD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4" b="6330"/>
          <a:stretch/>
        </p:blipFill>
        <p:spPr bwMode="auto">
          <a:xfrm>
            <a:off x="-8814" y="1400223"/>
            <a:ext cx="12200813" cy="545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1E99B957-CE77-0A41-81C7-6341B1C54064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85774" y="2129214"/>
            <a:ext cx="11223625" cy="3493711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D76B51D-2BC6-D640-B48A-F2F4E665A8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0AD50-103D-0F44-B706-4F9CF067A6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84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C8CEBE7-D33F-674F-B14D-6AEA839D0D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0200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2BB564-AED1-1C43-85CF-5D61036196C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9000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0620932-EC4B-4349-9AA4-3F9C3E4081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00" y="1533525"/>
            <a:ext cx="4083050" cy="60325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260475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092964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D390E-0C1F-944E-AFD7-8806A5A0E4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4350" y="1852294"/>
            <a:ext cx="3571876" cy="52724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volum</a:t>
            </a:r>
            <a:r>
              <a:rPr lang="en-US"/>
              <a:t> </a:t>
            </a:r>
            <a:r>
              <a:rPr lang="en-US" err="1"/>
              <a:t>accusum</a:t>
            </a:r>
            <a:r>
              <a:rPr lang="en-US"/>
              <a:t> </a:t>
            </a:r>
            <a:r>
              <a:rPr lang="en-US" err="1"/>
              <a:t>demque</a:t>
            </a:r>
            <a:r>
              <a:rPr lang="en-US"/>
              <a:t> </a:t>
            </a:r>
            <a:r>
              <a:rPr lang="en-US" err="1"/>
              <a:t>laudtium</a:t>
            </a:r>
            <a:r>
              <a:rPr lang="en-US"/>
              <a:t>, </a:t>
            </a:r>
            <a:r>
              <a:rPr lang="en-US" err="1"/>
              <a:t>toam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quasi. </a:t>
            </a:r>
          </a:p>
          <a:p>
            <a:pPr lvl="0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F12D06A-E83E-6049-A256-F3ED2A641A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2C972-1A85-0349-B249-6A96A7DC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53998" y="0"/>
            <a:ext cx="5584823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0620932-EC4B-4349-9AA4-3F9C3E4081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262742" y="3634622"/>
            <a:ext cx="10929257" cy="22860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1839" y="1245860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8637" y="2092598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D390E-0C1F-944E-AFD7-8806A5A0E4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28700" y="3886200"/>
            <a:ext cx="10180700" cy="17367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“Sed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volupam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quasi. “</a:t>
            </a:r>
          </a:p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84843F-98FE-2646-BD6F-B99BDBB6651C}"/>
              </a:ext>
            </a:extLst>
          </p:cNvPr>
          <p:cNvSpPr txBox="1">
            <a:spLocks/>
          </p:cNvSpPr>
          <p:nvPr userDrawn="1"/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67F5C-7B30-9E43-8936-3FB90D7C0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837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0F9B6F-BB3D-3B4D-B86C-B678FB3F88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" y="-1"/>
            <a:ext cx="5330821" cy="6858001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37AEE244-E91B-0F45-AF2C-AC3ED9BCED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05300" y="3070224"/>
            <a:ext cx="1762123" cy="37877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90E912-D414-154C-A051-4C1A7D87A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7298" y="1234814"/>
            <a:ext cx="5854701" cy="1332861"/>
          </a:xfrm>
          <a:solidFill>
            <a:schemeClr val="bg1"/>
          </a:solidFill>
        </p:spPr>
        <p:txBody>
          <a:bodyPr tIns="360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00950" y="2045601"/>
            <a:ext cx="4591049" cy="1329686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err="1"/>
              <a:t>dolor</a:t>
            </a:r>
            <a:r>
              <a:rPr lang="en-GB"/>
              <a:t> sit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34212-D6BA-E94D-AAC9-83F519F39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6825" y="3429000"/>
            <a:ext cx="5359400" cy="2193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nam</a:t>
            </a:r>
            <a:r>
              <a:rPr lang="en-US"/>
              <a:t> sed </a:t>
            </a:r>
            <a:r>
              <a:rPr lang="en-US" err="1"/>
              <a:t>sollicitudin</a:t>
            </a:r>
            <a:r>
              <a:rPr lang="en-US"/>
              <a:t> ipsum”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BEECC5F1-0613-0845-B47F-FF562589A0E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56061" y="2808287"/>
            <a:ext cx="1274763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E338A6D-2D7D-BB4B-87CF-66447A68580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56062" y="2808287"/>
            <a:ext cx="257175" cy="20619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4B9D4D3-43A5-D24F-805C-49D944AC680E}"/>
              </a:ext>
            </a:extLst>
          </p:cNvPr>
          <p:cNvSpPr txBox="1">
            <a:spLocks/>
          </p:cNvSpPr>
          <p:nvPr userDrawn="1"/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74C98A-C8A1-7B43-8C8B-7B226EC36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59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8340" y="1249324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044" y="2103124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EA946-F201-2843-9D2F-0BF4778867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7188" y="4355826"/>
            <a:ext cx="2882085" cy="1930674"/>
          </a:xfrm>
        </p:spPr>
        <p:txBody>
          <a:bodyPr lIns="503999" tIns="251999" rIns="251999" bIns="251999" anchor="t">
            <a:noAutofit/>
          </a:bodyPr>
          <a:lstStyle>
            <a:lvl1pPr marL="0" indent="0">
              <a:spcBef>
                <a:spcPts val="400"/>
              </a:spcBef>
              <a:buNone/>
              <a:defRPr sz="18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constectetur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6A56DE-7FC7-0743-BF73-C5474D6A31A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485775" y="60515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C9BADE7-0FA4-E84F-A30D-59E0FBE605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5295" y="4086225"/>
            <a:ext cx="2790822" cy="1930674"/>
          </a:xfrm>
        </p:spPr>
        <p:txBody>
          <a:bodyPr lIns="251999" tIns="251999" rIns="251999" bIns="251999" anchor="t">
            <a:noAutofit/>
          </a:bodyPr>
          <a:lstStyle>
            <a:lvl1pPr marL="0" indent="0">
              <a:spcBef>
                <a:spcPts val="400"/>
              </a:spcBef>
              <a:buNone/>
              <a:defRPr sz="18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CF4F1A7-C349-754F-BD09-5FE4868065C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57650" y="4086225"/>
            <a:ext cx="3829050" cy="27717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D70BD2BF-FE05-9348-85FC-0BB5B8E3993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07176" y="3825875"/>
            <a:ext cx="1530350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BF0EA7-0AAF-954E-9231-359902F79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DCB127E1-E710-E648-8988-2EEBCD91A7C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-1028385" y="1"/>
            <a:ext cx="4054475" cy="43558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26D758D5-4A96-D045-954C-05413536843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 rot="5400000">
            <a:off x="7117486" y="4595087"/>
            <a:ext cx="1795600" cy="25717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63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91E2E73-D09F-244B-8FE4-4D3A4C47581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4351" y="4086225"/>
            <a:ext cx="4057649" cy="358647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3547A0-DD94-994C-A512-00077B60C58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57651" y="4086224"/>
            <a:ext cx="4079874" cy="2771776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28385" y="0"/>
            <a:ext cx="4054475" cy="562292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CF9F4B59-419A-CB46-A2F4-C3168EB6707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066731" y="-1"/>
            <a:ext cx="5094987" cy="385232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9490" y="1247775"/>
            <a:ext cx="3852802" cy="156527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</a:t>
            </a:r>
            <a:r>
              <a:rPr lang="en-GB" err="1"/>
              <a:t>etu</a:t>
            </a:r>
            <a:r>
              <a:rPr lang="en-GB"/>
              <a:t> ipsum </a:t>
            </a:r>
            <a:r>
              <a:rPr lang="en-GB" err="1"/>
              <a:t>dolor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7AAFD76-C9AE-F247-8690-A771B6FD9B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49740" y="4086225"/>
            <a:ext cx="1276350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BD3EF75-F6EA-E146-8EFF-72217B12B5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72091" y="1247776"/>
            <a:ext cx="254000" cy="30988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5A54A25-32F0-3041-AECD-CDE46B95DD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7992" y="1264882"/>
            <a:ext cx="4450211" cy="2604545"/>
          </a:xfrm>
          <a:solidFill>
            <a:schemeClr val="bg1"/>
          </a:solidFill>
        </p:spPr>
        <p:txBody>
          <a:bodyPr rIns="432000"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94631-2B87-3D41-8609-B39DBA6AFAD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418124F-EB35-E84D-8CDE-0FA0BD733B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7650" y="4086226"/>
            <a:ext cx="4079875" cy="2771773"/>
          </a:xfrm>
        </p:spPr>
        <p:txBody>
          <a:bodyPr lIns="503999" tIns="503999" rIns="503999"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02D1981B-9DEB-F143-BAB6-328180340805}"/>
              </a:ext>
            </a:extLst>
          </p:cNvPr>
          <p:cNvSpPr txBox="1">
            <a:spLocks/>
          </p:cNvSpPr>
          <p:nvPr userDrawn="1"/>
        </p:nvSpPr>
        <p:spPr>
          <a:xfrm>
            <a:off x="48577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7F179468-E8DD-9C43-B31C-B64D8188D98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49740" y="4367212"/>
            <a:ext cx="1762123" cy="37877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C79A2-628F-5C41-979E-EA4834E8F5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33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49522" y="0"/>
            <a:ext cx="2775327" cy="20175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C8F69-9C64-BB45-BE89-6CC774959F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6085177" y="-1670881"/>
            <a:ext cx="33647" cy="12204000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5B2A76-B7EC-424D-8B33-6FE0C32579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038" y="0"/>
            <a:ext cx="2775324" cy="20175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6826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BDB20B-4C28-B546-88FA-BC501F75B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4950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DD483FD-9D56-C646-9C42-1661F2EC38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9366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BEB61E5-1E90-2540-83B3-11153D3269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57651" y="2017542"/>
            <a:ext cx="1499736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1996BC3B-87E3-A441-A2B2-40DA0E1AAE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24849" y="511176"/>
            <a:ext cx="257175" cy="176671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B52C2E9B-DA97-044D-A563-79337438BAC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52449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F5BCD2C1-E5E9-6843-8F18-3B078AB5C8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41836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322C13A8-68F1-2C41-A4C7-B0E29679AC3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16598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6229B71-9D5F-1E49-AAB6-0FB8917D93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58482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E7E0B53-2F75-0A43-8CDA-29313C7646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0022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D1737-8441-5547-8B4C-6754E96453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58146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F4A38A95-DEDB-AB4A-83FC-729EE3BC3A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67360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F367155-25F1-184F-9975-4AC91DEAFD4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989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B0AADF31-503E-334F-8BB2-17883772741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2055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235B22EB-FBCC-9B48-B452-8D00D510321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58044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377837F-6BDF-0D41-BD66-54F9A1503B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68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E2E1D82-A21F-1044-A346-CE82B6AC59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87487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3CDC78D-EC10-FE4D-AF16-7FD7438DFE8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75611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FB375835-839B-D548-B18E-90404396A5F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40681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AEA6CA0-973A-9142-922A-80D790DA4C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28805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1AA80FF-E1F2-C34D-A395-3E662246EA4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882001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A4E98580-5F58-914A-B584-79E157CDAB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870125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C8101694-01A3-CE47-947A-823BFCC6705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11340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FCE0A28-7510-3F48-BEFC-2B682547F75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99464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07D77B42-BE64-A147-9DC3-2989C9A950A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64535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9300543-FEB5-0740-9CD6-D4D2B2BB387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52659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967061C9-0970-2A4D-BC07-1190A54F2F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1078" y="1256684"/>
            <a:ext cx="6132514" cy="1175824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B6888-A7C0-D041-BB2A-2A9561A961F8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0CFF81-0F38-914B-B8E1-F1E00BC8D2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06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06925"/>
            <a:ext cx="4308474" cy="225107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CAE1221C-796F-D541-A1A2-482BDC2A265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00475" y="2819893"/>
            <a:ext cx="3063875" cy="254903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1F73F2A2-1767-D243-B1E6-222FD7BD3F6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69239" y="4346575"/>
            <a:ext cx="1532121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400F66E3-A093-614B-B723-AB20C2CA1D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554530" y="4346575"/>
            <a:ext cx="257175" cy="1022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FA6A4A-FC7E-B846-94EF-694DD4DF84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49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.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879BE9F-FFE4-C243-86CF-6B7F70AF1F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576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705738-CB2E-5D4E-BDCA-287AE8F079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03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01CFDFB-2C81-5245-8991-8E7372257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58341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sed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697136-E80E-E041-B020-CBCE33108F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4950" y="2198000"/>
            <a:ext cx="2803525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BDD4829-146B-AE41-9641-D91136DF347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65641" y="2198000"/>
            <a:ext cx="2782068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A6E4218-4642-C148-B381-697B348399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07175" y="2198000"/>
            <a:ext cx="2805933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B88DBFF-0AD5-5F4B-BF9C-43F953C9391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8341" y="2198000"/>
            <a:ext cx="2787650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969529-947B-B647-A29B-2B7E5ED69D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04950" y="739978"/>
            <a:ext cx="7908925" cy="1610422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2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A20D38C-843C-EC4A-A0CC-BAA37136C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4826" y="5495720"/>
            <a:ext cx="6355584" cy="1332861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</a:t>
            </a:r>
            <a:r>
              <a:rPr lang="en-US" err="1"/>
              <a:t>etu</a:t>
            </a:r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5D25556-74B2-0944-ADAC-497E731C49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4825" y="4677182"/>
            <a:ext cx="6355584" cy="1962541"/>
          </a:xfrm>
          <a:noFill/>
        </p:spPr>
        <p:txBody>
          <a:bodyPr lIns="251999" tIns="180000" rIns="251999" bIns="251999" anchor="t">
            <a:norm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F0163E-738E-B442-A719-9BE1506D1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808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9159875" cy="48482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61219" y="3565634"/>
            <a:ext cx="10445752" cy="2511424"/>
          </a:xfrm>
          <a:solidFill>
            <a:schemeClr val="bg1"/>
          </a:solidFill>
        </p:spPr>
        <p:txBody>
          <a:bodyPr lIns="251999" tIns="684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24870" y="4898632"/>
            <a:ext cx="9439275" cy="111855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consectetur</a:t>
            </a:r>
            <a:r>
              <a:rPr lang="en-GB"/>
              <a:t> 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48132" y="3565634"/>
            <a:ext cx="4079875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47774" y="3565635"/>
            <a:ext cx="257175" cy="1282592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1D13-822F-B94B-90FA-EAF703AF4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4C6D18-A029-3E43-AEAA-D26A48E335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425" y="5976202"/>
            <a:ext cx="5359400" cy="66907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Day / Month / Year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09D3F1C-1865-7149-A891-ABA9140EA36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7" y="5976202"/>
            <a:ext cx="5359400" cy="669073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Name / Department</a:t>
            </a:r>
          </a:p>
        </p:txBody>
      </p:sp>
    </p:spTree>
    <p:extLst>
      <p:ext uri="{BB962C8B-B14F-4D97-AF65-F5344CB8AC3E}">
        <p14:creationId xmlns:p14="http://schemas.microsoft.com/office/powerpoint/2010/main" val="105019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">
    <p:bg>
      <p:bgPr>
        <a:solidFill>
          <a:srgbClr val="EA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525" y="1533525"/>
            <a:ext cx="4054474" cy="46419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1668" y="1268022"/>
            <a:ext cx="5351277" cy="1289051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0547" y="3530366"/>
            <a:ext cx="7901141" cy="2737912"/>
          </a:xfrm>
          <a:solidFill>
            <a:srgbClr val="EAE4DE"/>
          </a:solidFill>
        </p:spPr>
        <p:txBody>
          <a:bodyPr lIns="251999" tIns="216000" rIns="251999" bIns="216000" numCol="2" spcCol="25200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ligula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. </a:t>
            </a:r>
            <a:r>
              <a:rPr lang="en-GB" err="1"/>
              <a:t>Mauris</a:t>
            </a:r>
            <a:r>
              <a:rPr lang="en-GB"/>
              <a:t> convallis lorem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vestibulum. </a:t>
            </a:r>
          </a:p>
          <a:p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ligula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. 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832" y="2119059"/>
            <a:ext cx="5351276" cy="1457965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ECAB31-4D35-B343-B555-14923016E5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0825" y="5010834"/>
            <a:ext cx="4080863" cy="1489075"/>
          </a:xfrm>
          <a:noFill/>
        </p:spPr>
        <p:txBody>
          <a:bodyPr lIns="251999" tIns="216000">
            <a:noAutofit/>
          </a:bodyPr>
          <a:lstStyle>
            <a:lvl1pPr marL="0" indent="0">
              <a:buNone/>
              <a:defRPr sz="2400">
                <a:latin typeface="Palatino" pitchFamily="2" charset="77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. 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4F0454-3B9D-0B40-BCF1-A39558752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2E05C-EFF6-A347-9428-0390BCAE20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59875" y="6175513"/>
            <a:ext cx="3032124" cy="682486"/>
          </a:xfrm>
        </p:spPr>
        <p:txBody>
          <a:bodyPr tIns="251999"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6306142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315499"/>
            <a:ext cx="6870699" cy="33074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634" y="-12700"/>
            <a:ext cx="7616825" cy="2511424"/>
          </a:xfrm>
          <a:noFill/>
        </p:spPr>
        <p:txBody>
          <a:bodyPr lIns="251999" tIns="432000" rIns="251999" bIns="180000" anchor="t">
            <a:no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7787" y="1060158"/>
            <a:ext cx="7143710" cy="1118556"/>
          </a:xfrm>
        </p:spPr>
        <p:txBody>
          <a:bodyPr lIns="251999" tIns="288000" rIns="251999" bIns="36000">
            <a:noAutofit/>
          </a:bodyPr>
          <a:lstStyle>
            <a:lvl1pPr marL="0" indent="0" algn="r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adipiscing</a:t>
            </a:r>
            <a:r>
              <a:rPr lang="en-GB"/>
              <a:t>  </a:t>
            </a:r>
            <a:r>
              <a:rPr lang="en-GB" err="1"/>
              <a:t>etu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91D13-822F-B94B-90FA-EAF703AF45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CDA8B7EA-6F6D-4342-8250-31FA45EFB7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70699" y="2315499"/>
            <a:ext cx="5321301" cy="33074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014AD43-3F39-1A48-8688-6FF34B98E7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5425" y="5976202"/>
            <a:ext cx="5359400" cy="66907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Day / Month / Year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501397F-11A8-DC40-BFEC-5AF793F492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7" y="5976202"/>
            <a:ext cx="5359400" cy="669073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en-US"/>
              <a:t>Name / Department</a:t>
            </a:r>
          </a:p>
        </p:txBody>
      </p:sp>
    </p:spTree>
    <p:extLst>
      <p:ext uri="{BB962C8B-B14F-4D97-AF65-F5344CB8AC3E}">
        <p14:creationId xmlns:p14="http://schemas.microsoft.com/office/powerpoint/2010/main" val="2048012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">
    <p:bg>
      <p:bgPr>
        <a:solidFill>
          <a:srgbClr val="EAE4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37525" y="1533525"/>
            <a:ext cx="4054474" cy="464198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1668" y="1268022"/>
            <a:ext cx="5351277" cy="1289051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0547" y="3530366"/>
            <a:ext cx="7901141" cy="2737912"/>
          </a:xfrm>
          <a:solidFill>
            <a:srgbClr val="EAE4DE"/>
          </a:solidFill>
        </p:spPr>
        <p:txBody>
          <a:bodyPr lIns="251999" tIns="216000" rIns="251999" bIns="216000" numCol="2" spcCol="25200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ligula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. </a:t>
            </a:r>
            <a:r>
              <a:rPr lang="en-GB" err="1"/>
              <a:t>Mauris</a:t>
            </a:r>
            <a:r>
              <a:rPr lang="en-GB"/>
              <a:t> convallis lorem </a:t>
            </a:r>
            <a:r>
              <a:rPr lang="en-GB" err="1"/>
              <a:t>vel</a:t>
            </a:r>
            <a:r>
              <a:rPr lang="en-GB"/>
              <a:t> </a:t>
            </a:r>
            <a:r>
              <a:rPr lang="en-GB" err="1"/>
              <a:t>malesuada</a:t>
            </a:r>
            <a:r>
              <a:rPr lang="en-GB"/>
              <a:t> vestibulum. </a:t>
            </a:r>
          </a:p>
          <a:p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mollis</a:t>
            </a:r>
            <a:r>
              <a:rPr lang="en-GB"/>
              <a:t> ligula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leo</a:t>
            </a:r>
            <a:r>
              <a:rPr lang="en-GB"/>
              <a:t> </a:t>
            </a:r>
            <a:r>
              <a:rPr lang="en-GB" err="1"/>
              <a:t>congue</a:t>
            </a:r>
            <a:r>
              <a:rPr lang="en-GB"/>
              <a:t> </a:t>
            </a:r>
            <a:r>
              <a:rPr lang="en-GB" err="1"/>
              <a:t>faucibus</a:t>
            </a:r>
            <a:r>
              <a:rPr lang="en-GB"/>
              <a:t>. 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65832" y="2119059"/>
            <a:ext cx="5351276" cy="1457965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ECAB31-4D35-B343-B555-14923016E59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30825" y="5010834"/>
            <a:ext cx="4080863" cy="1489075"/>
          </a:xfrm>
          <a:noFill/>
        </p:spPr>
        <p:txBody>
          <a:bodyPr lIns="251999" tIns="216000">
            <a:noAutofit/>
          </a:bodyPr>
          <a:lstStyle>
            <a:lvl1pPr marL="0" indent="0">
              <a:buNone/>
              <a:defRPr sz="2400">
                <a:latin typeface="Palatino" pitchFamily="2" charset="77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. </a:t>
            </a:r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4F0454-3B9D-0B40-BCF1-A39558752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20483"/>
            <a:ext cx="1750937" cy="579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2E05C-EFF6-A347-9428-0390BCAE204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59875" y="6175513"/>
            <a:ext cx="3032124" cy="682486"/>
          </a:xfrm>
        </p:spPr>
        <p:txBody>
          <a:bodyPr tIns="251999"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33169866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5499F1-DD16-1D4B-ADCD-32B917C161C7}"/>
              </a:ext>
            </a:extLst>
          </p:cNvPr>
          <p:cNvSpPr/>
          <p:nvPr userDrawn="1"/>
        </p:nvSpPr>
        <p:spPr>
          <a:xfrm flipH="1">
            <a:off x="0" y="0"/>
            <a:ext cx="13046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FEDEDC-E194-3548-8D4C-9245EF19E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3729" y="518490"/>
            <a:ext cx="1752600" cy="571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5175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07264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ED2C2A4-E98E-EC44-8DB1-18962C9037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4225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</a:t>
            </a:r>
          </a:p>
          <a:p>
            <a:pPr lvl="0"/>
            <a:r>
              <a:rPr lang="en-US" err="1"/>
              <a:t>Consecteturdipiscingelit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nisi,</a:t>
            </a:r>
          </a:p>
          <a:p>
            <a:pPr lvl="0"/>
            <a:r>
              <a:rPr lang="en-US" err="1"/>
              <a:t>eleifend</a:t>
            </a:r>
            <a:r>
              <a:rPr lang="en-US"/>
              <a:t> pharetra </a:t>
            </a:r>
            <a:r>
              <a:rPr lang="en-US" err="1"/>
              <a:t>porttitor</a:t>
            </a:r>
            <a:r>
              <a:rPr lang="en-US"/>
              <a:t>.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blandi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591DCA2-38B1-0845-B527-F41CDBB78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6315" y="2815397"/>
            <a:ext cx="719140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9</a:t>
            </a:r>
            <a:br>
              <a:rPr lang="en-US"/>
            </a:br>
            <a:endParaRPr lang="en-US"/>
          </a:p>
          <a:p>
            <a:pPr lvl="0"/>
            <a:r>
              <a:rPr lang="en-US"/>
              <a:t>11</a:t>
            </a:r>
            <a:br>
              <a:rPr lang="en-US"/>
            </a:br>
            <a:endParaRPr lang="en-US"/>
          </a:p>
          <a:p>
            <a:pPr lvl="0"/>
            <a:r>
              <a:rPr lang="en-US"/>
              <a:t>17</a:t>
            </a:r>
          </a:p>
          <a:p>
            <a:pPr lvl="0"/>
            <a:r>
              <a:rPr lang="en-US"/>
              <a:t>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1285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A3EAB3-3295-CB48-B01E-7E6AD8766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2095409" y="3640084"/>
            <a:ext cx="5324473" cy="932936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E8570D4-6CB7-EE46-9481-92617CA57B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1307754" y="2129105"/>
            <a:ext cx="5622926" cy="1186296"/>
          </a:xfrm>
          <a:solidFill>
            <a:schemeClr val="bg1"/>
          </a:solidFill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9541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56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7649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670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ACFA5-18B3-E141-B100-ED9E49CED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90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56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7649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ED2C2A4-E98E-EC44-8DB1-18962C9037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1461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</a:t>
            </a:r>
          </a:p>
          <a:p>
            <a:pPr lvl="0"/>
            <a:r>
              <a:rPr lang="en-US" err="1"/>
              <a:t>Consecteturdipiscingelit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nisi,</a:t>
            </a:r>
          </a:p>
          <a:p>
            <a:pPr lvl="0"/>
            <a:r>
              <a:rPr lang="en-US" err="1"/>
              <a:t>eleifend</a:t>
            </a:r>
            <a:r>
              <a:rPr lang="en-US"/>
              <a:t> pharetra </a:t>
            </a:r>
            <a:r>
              <a:rPr lang="en-US" err="1"/>
              <a:t>porttitor</a:t>
            </a:r>
            <a:r>
              <a:rPr lang="en-US"/>
              <a:t>.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blandi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591DCA2-38B1-0845-B527-F41CDBB78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6700" y="2815397"/>
            <a:ext cx="719140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9</a:t>
            </a:r>
            <a:br>
              <a:rPr lang="en-US"/>
            </a:br>
            <a:endParaRPr lang="en-US"/>
          </a:p>
          <a:p>
            <a:pPr lvl="0"/>
            <a:r>
              <a:rPr lang="en-US"/>
              <a:t>11</a:t>
            </a:r>
            <a:br>
              <a:rPr lang="en-US"/>
            </a:br>
            <a:endParaRPr lang="en-US"/>
          </a:p>
          <a:p>
            <a:pPr lvl="0"/>
            <a:r>
              <a:rPr lang="en-US"/>
              <a:t>17</a:t>
            </a:r>
          </a:p>
          <a:p>
            <a:pPr lvl="0"/>
            <a:r>
              <a:rPr lang="en-US"/>
              <a:t>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670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ACFA5-18B3-E141-B100-ED9E49CED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514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5BAED1-F84D-764B-BFDB-8717B9756303}"/>
              </a:ext>
            </a:extLst>
          </p:cNvPr>
          <p:cNvSpPr/>
          <p:nvPr userDrawn="1"/>
        </p:nvSpPr>
        <p:spPr>
          <a:xfrm>
            <a:off x="10436225" y="0"/>
            <a:ext cx="1755775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82888" y="1793875"/>
            <a:ext cx="9413875" cy="506729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545223" y="3089898"/>
            <a:ext cx="5324473" cy="2033308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C7DE8BC-DA32-0947-8D80-8ED2B3A46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0952" y="1533525"/>
            <a:ext cx="4325241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1C979A5-F0DF-544A-B950-C7B09C0AA7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20952" y="1530350"/>
            <a:ext cx="261936" cy="12827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7FC392-0A25-A24A-AB09-02806BFBBA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3168"/>
            <a:ext cx="1750937" cy="57944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5A488BA-738A-B941-878B-CEDEA74B8D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1307754" y="2129105"/>
            <a:ext cx="5622926" cy="1186296"/>
          </a:xfrm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52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038" y="0"/>
            <a:ext cx="6861174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2D4DB12-9037-244E-B7F4-2220FD5EEF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8513" y="3071983"/>
            <a:ext cx="1951036" cy="378601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4031" y="3816091"/>
            <a:ext cx="5343527" cy="3041910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0180" y="4649319"/>
            <a:ext cx="6261100" cy="130492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etu</a:t>
            </a:r>
            <a:endParaRPr lang="en-GB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C1EC1D0-3E95-CE41-A767-6A2FB05565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0825" y="3070226"/>
            <a:ext cx="1538286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1383276-317F-EB4D-BF72-0F5A9F35EB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3464" y="1533525"/>
            <a:ext cx="261936" cy="179705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8F6DBE-AA47-D44F-B918-F9A92ABA1C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67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BED8F60-87AC-B049-927C-DE8DC0C951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4825" y="0"/>
            <a:ext cx="6607175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F146E451-02F9-1541-A156-81AEE4A574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0825" y="1533524"/>
            <a:ext cx="2806700" cy="532447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D0928E2-D137-684A-9C1E-628EFD87FE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4825" y="1533524"/>
            <a:ext cx="2463800" cy="25717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E519FE5-49E1-0042-A630-865804CA93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85526" y="1533524"/>
            <a:ext cx="251999" cy="281305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1EEC9-BD84-514C-B1C7-EC5F92C6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775" y="511175"/>
            <a:ext cx="1750937" cy="57944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C593B49-A127-9445-BA00-39E948CFF8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734" y="2046174"/>
            <a:ext cx="5343527" cy="3041910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BB9F88A-09EF-1C48-85C3-B494BFC74E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5883" y="2879402"/>
            <a:ext cx="6261100" cy="130492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etu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197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5774" y="1533525"/>
            <a:ext cx="11706225" cy="545840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4629" y="3482"/>
            <a:ext cx="8935246" cy="2258760"/>
          </a:xfrm>
          <a:solidFill>
            <a:schemeClr val="bg1"/>
          </a:solidFill>
        </p:spPr>
        <p:txBody>
          <a:bodyPr lIns="251999" tIns="540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DE20CBB-1EA3-C544-9DCF-63A38D3301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0825" y="2262242"/>
            <a:ext cx="3829050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98EE335-9EE4-A640-878D-B2014330197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897939" y="1533525"/>
            <a:ext cx="261936" cy="989067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3999" y="983081"/>
            <a:ext cx="8166101" cy="1552067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sit </a:t>
            </a:r>
            <a:r>
              <a:rPr lang="en-GB" err="1"/>
              <a:t>amet</a:t>
            </a:r>
            <a:r>
              <a:rPr lang="en-GB"/>
              <a:t> </a:t>
            </a:r>
            <a:r>
              <a:rPr lang="en-GB" err="1"/>
              <a:t>adipiscing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8D5AD-50AA-5241-B21C-DAB1EC761C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644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005812"/>
            <a:ext cx="11724904" cy="2331893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7650" y="1845231"/>
            <a:ext cx="10440802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650" y="2829649"/>
            <a:ext cx="7908925" cy="1986770"/>
          </a:xfrm>
        </p:spPr>
        <p:txBody>
          <a:bodyPr numCol="1" spcCol="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5C27-F2AE-F749-B6B6-BA0DB2044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3168"/>
            <a:ext cx="1750937" cy="5794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C341E-ABB9-7643-9FD5-2FEC7B85F97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668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5499F1-DD16-1D4B-ADCD-32B917C161C7}"/>
              </a:ext>
            </a:extLst>
          </p:cNvPr>
          <p:cNvSpPr/>
          <p:nvPr userDrawn="1"/>
        </p:nvSpPr>
        <p:spPr>
          <a:xfrm flipH="1">
            <a:off x="0" y="0"/>
            <a:ext cx="13046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FEDEDC-E194-3548-8D4C-9245EF19E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3729" y="518490"/>
            <a:ext cx="1752600" cy="5715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5175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07264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ED2C2A4-E98E-EC44-8DB1-18962C9037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04225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</a:t>
            </a:r>
          </a:p>
          <a:p>
            <a:pPr lvl="0"/>
            <a:r>
              <a:rPr lang="en-US" err="1"/>
              <a:t>Consecteturdipiscingelit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nisi,</a:t>
            </a:r>
          </a:p>
          <a:p>
            <a:pPr lvl="0"/>
            <a:r>
              <a:rPr lang="en-US" err="1"/>
              <a:t>eleifend</a:t>
            </a:r>
            <a:r>
              <a:rPr lang="en-US"/>
              <a:t> pharetra </a:t>
            </a:r>
            <a:r>
              <a:rPr lang="en-US" err="1"/>
              <a:t>porttitor</a:t>
            </a:r>
            <a:r>
              <a:rPr lang="en-US"/>
              <a:t>.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blandi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591DCA2-38B1-0845-B527-F41CDBB78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36315" y="2815397"/>
            <a:ext cx="719140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9</a:t>
            </a:r>
            <a:br>
              <a:rPr lang="en-US"/>
            </a:br>
            <a:endParaRPr lang="en-US"/>
          </a:p>
          <a:p>
            <a:pPr lvl="0"/>
            <a:r>
              <a:rPr lang="en-US"/>
              <a:t>11</a:t>
            </a:r>
            <a:br>
              <a:rPr lang="en-US"/>
            </a:br>
            <a:endParaRPr lang="en-US"/>
          </a:p>
          <a:p>
            <a:pPr lvl="0"/>
            <a:r>
              <a:rPr lang="en-US"/>
              <a:t>17</a:t>
            </a:r>
          </a:p>
          <a:p>
            <a:pPr lvl="0"/>
            <a:r>
              <a:rPr lang="en-US"/>
              <a:t>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31285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A3EAB3-3295-CB48-B01E-7E6AD87662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2095409" y="3640084"/>
            <a:ext cx="5324473" cy="932936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E8570D4-6CB7-EE46-9481-92617CA57B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1307754" y="2129105"/>
            <a:ext cx="5622926" cy="1186296"/>
          </a:xfrm>
          <a:solidFill>
            <a:schemeClr val="bg1"/>
          </a:solidFill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84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005812"/>
            <a:ext cx="11724904" cy="2331893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7650" y="1845231"/>
            <a:ext cx="10440802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17650" y="2829649"/>
            <a:ext cx="7908925" cy="1986770"/>
          </a:xfrm>
        </p:spPr>
        <p:txBody>
          <a:bodyPr numCol="2" spcCol="252000">
            <a:no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05C27-F2AE-F749-B6B6-BA0DB20444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E141CA-8C34-044F-B174-B83706F13E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302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511175"/>
            <a:ext cx="6116452" cy="511174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19262-AECA-9F48-9D32-F33BB6722F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7175" y="2813050"/>
            <a:ext cx="5351277" cy="4089399"/>
          </a:xfrm>
        </p:spPr>
        <p:txBody>
          <a:bodyPr numCol="2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  <a:p>
            <a:pPr lvl="0"/>
            <a:r>
              <a:rPr lang="en-US" err="1"/>
              <a:t>Fusce</a:t>
            </a:r>
            <a:r>
              <a:rPr lang="en-US"/>
              <a:t> tempus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convallis </a:t>
            </a:r>
            <a:r>
              <a:rPr lang="en-US" err="1"/>
              <a:t>dignissim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at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. Duis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luctus</a:t>
            </a:r>
            <a:r>
              <a:rPr lang="en-US"/>
              <a:t> ex </a:t>
            </a:r>
            <a:r>
              <a:rPr lang="en-US" err="1"/>
              <a:t>vehicula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ligula sed </a:t>
            </a:r>
            <a:r>
              <a:rPr lang="en-US" err="1"/>
              <a:t>leo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convallis lorem vel </a:t>
            </a:r>
            <a:r>
              <a:rPr lang="en-US" err="1"/>
              <a:t>malesuada</a:t>
            </a:r>
            <a:r>
              <a:rPr lang="en-US"/>
              <a:t> vestibulum.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23A4638-0099-884F-9952-644034E3A95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836927" y="5624916"/>
            <a:ext cx="1532121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5A0F3A0-D21C-114B-97D6-9E6C3C0DF73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16452" y="3067050"/>
            <a:ext cx="257175" cy="281821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8D88A2-5612-9C48-9784-EBC53B8B02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774C6-4BBD-724A-8BD3-ACBE85A26FC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495300" y="6051550"/>
            <a:ext cx="2743200" cy="365125"/>
          </a:xfrm>
        </p:spPr>
        <p:txBody>
          <a:bodyPr lIns="0" rIns="0"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9707" y="1533525"/>
            <a:ext cx="4864925" cy="1096587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158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832144" y="0"/>
            <a:ext cx="4867444" cy="562292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AE6A6C7B-F295-5046-93CE-46CF5FE154D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762125" y="3063920"/>
            <a:ext cx="1530350" cy="5815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C55FEE-0668-DD41-ABDE-5B4D7365A4F8}"/>
              </a:ext>
            </a:extLst>
          </p:cNvPr>
          <p:cNvSpPr/>
          <p:nvPr userDrawn="1"/>
        </p:nvSpPr>
        <p:spPr>
          <a:xfrm flipH="1">
            <a:off x="9159874" y="0"/>
            <a:ext cx="30321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83618" y="2054268"/>
            <a:ext cx="4422543" cy="1289052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790072" y="3504966"/>
            <a:ext cx="5096628" cy="2679054"/>
          </a:xfrm>
        </p:spPr>
        <p:txBody>
          <a:bodyPr lIns="251999" tIns="216000" rIns="251999" bIns="21600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A8A1C7-8AF8-794D-83FC-D000BB4BF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10682" y="3067050"/>
            <a:ext cx="3060511" cy="3327634"/>
          </a:xfrm>
          <a:noFill/>
        </p:spPr>
        <p:txBody>
          <a:bodyPr lIns="251999" tIns="684000" rIns="503998" bIns="216000">
            <a:no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225425" indent="-179388" algn="l">
              <a:lnSpc>
                <a:spcPct val="100000"/>
              </a:lnSpc>
              <a:tabLst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450850" indent="-179388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3pPr>
            <a:lvl4pPr marL="676275" indent="-177800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4pPr>
            <a:lvl5pPr marL="889000" indent="-177800" algn="l">
              <a:lnSpc>
                <a:spcPct val="100000"/>
              </a:lnSpc>
              <a:tabLst/>
              <a:defRPr sz="1400" b="0" i="0">
                <a:latin typeface="Montserrat Light" pitchFamily="2" charset="77"/>
              </a:defRPr>
            </a:lvl5pPr>
          </a:lstStyle>
          <a:p>
            <a:pPr lvl="0"/>
            <a:r>
              <a:rPr lang="en-GB"/>
              <a:t>LOREM IPSUM</a:t>
            </a:r>
          </a:p>
          <a:p>
            <a:pPr lvl="1"/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  <a:p>
            <a:pPr lvl="1"/>
            <a:r>
              <a:rPr lang="en-GB" err="1"/>
              <a:t>Consectetur</a:t>
            </a:r>
            <a:endParaRPr lang="en-GB"/>
          </a:p>
          <a:p>
            <a:pPr lvl="1"/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endParaRPr lang="en-GB"/>
          </a:p>
          <a:p>
            <a:pPr lvl="1"/>
            <a:r>
              <a:rPr lang="en-GB"/>
              <a:t>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endParaRPr lang="en-GB"/>
          </a:p>
          <a:p>
            <a:pPr lvl="1"/>
            <a:r>
              <a:rPr lang="en-GB"/>
              <a:t>Ipsum</a:t>
            </a:r>
          </a:p>
          <a:p>
            <a:pPr lvl="1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5476" y="1302385"/>
            <a:ext cx="5351276" cy="1457965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61A19B1-775C-4F40-B10E-13F079DF40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762125" y="3063920"/>
            <a:ext cx="1273175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AC8A89E-AC27-C649-B3CD-058EA5146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762125" y="3063920"/>
            <a:ext cx="261934" cy="160360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F788E5-3691-D148-9D67-7520ACDF83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7AE64-5E4E-6B43-B983-9DD8C660382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0632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7933" y="0"/>
            <a:ext cx="5584824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4C5DB3-3BAC-4749-A64C-BE6FAF4C72C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46541" y="1042034"/>
            <a:ext cx="1530350" cy="5815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6860" y="1531182"/>
            <a:ext cx="6373625" cy="971873"/>
          </a:xfrm>
          <a:noFill/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30825" y="3553508"/>
            <a:ext cx="5969752" cy="3565821"/>
          </a:xfrm>
        </p:spPr>
        <p:txBody>
          <a:bodyPr lIns="251999" tIns="216000" rIns="251999" bIns="21600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1800" b="0" i="0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. 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r>
              <a:rPr lang="en-GB"/>
              <a:t>Nam </a:t>
            </a:r>
            <a:r>
              <a:rPr lang="en-GB" err="1"/>
              <a:t>sed</a:t>
            </a:r>
            <a:r>
              <a:rPr lang="en-GB"/>
              <a:t> </a:t>
            </a:r>
            <a:r>
              <a:rPr lang="en-GB" err="1"/>
              <a:t>sollicitudin</a:t>
            </a:r>
            <a:r>
              <a:rPr lang="en-GB"/>
              <a:t> ipsum. </a:t>
            </a: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GB" err="1"/>
              <a:t>Donec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 </a:t>
            </a:r>
            <a:r>
              <a:rPr lang="en-GB" err="1"/>
              <a:t>eros</a:t>
            </a:r>
            <a:r>
              <a:rPr lang="en-GB"/>
              <a:t> non </a:t>
            </a:r>
            <a:r>
              <a:rPr lang="en-GB" err="1"/>
              <a:t>orci</a:t>
            </a:r>
            <a:r>
              <a:rPr lang="en-GB"/>
              <a:t> </a:t>
            </a:r>
            <a:r>
              <a:rPr lang="en-GB" err="1"/>
              <a:t>varius</a:t>
            </a:r>
            <a:r>
              <a:rPr lang="en-GB"/>
              <a:t> </a:t>
            </a:r>
            <a:r>
              <a:rPr lang="en-GB" err="1"/>
              <a:t>auctor</a:t>
            </a:r>
            <a:r>
              <a:rPr lang="en-GB"/>
              <a:t>.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8320" y="2343398"/>
            <a:ext cx="6373625" cy="903512"/>
          </a:xfrm>
        </p:spPr>
        <p:txBody>
          <a:bodyPr tIns="288000" bIns="36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61A19B1-775C-4F40-B10E-13F079DF402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57650" y="839580"/>
            <a:ext cx="1530350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AC8A89E-AC27-C649-B3CD-058EA5146A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6541" y="839580"/>
            <a:ext cx="261934" cy="1782759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6ED429-829E-B040-B590-4458C397AA9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BA295-166A-784D-927A-85AC3F5366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769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 -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0AC05CEE-3AE1-8C4B-A299-5D76BAA1FD2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200900" y="1542073"/>
            <a:ext cx="4991100" cy="4509477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0F9B6F-BB3D-3B4D-B86C-B678FB3F88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789723"/>
            <a:ext cx="7404100" cy="5201393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04493"/>
            <a:ext cx="4778375" cy="1329686"/>
          </a:xfrm>
          <a:noFill/>
        </p:spPr>
        <p:txBody>
          <a:bodyPr lIns="503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34212-D6BA-E94D-AAC9-83F519F39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86700" y="2438899"/>
            <a:ext cx="4071753" cy="642620"/>
          </a:xfrm>
        </p:spPr>
        <p:txBody>
          <a:bodyPr anchor="b">
            <a:noAutofit/>
          </a:bodyPr>
          <a:lstStyle>
            <a:lvl1pPr marL="0" indent="0">
              <a:buNone/>
              <a:defRPr sz="1800" b="1" strike="noStrike">
                <a:solidFill>
                  <a:schemeClr val="tx1"/>
                </a:solidFill>
                <a:latin typeface="Century Gothic" panose="020B0502020202020204" pitchFamily="34" charset="0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3382AEF-9DDD-3D4E-A8D0-641971284E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86700" y="2832394"/>
            <a:ext cx="4071753" cy="3867990"/>
          </a:xfrm>
        </p:spPr>
        <p:txBody>
          <a:bodyPr numCol="1" spcCol="25200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lvl="0"/>
            <a:r>
              <a:rPr lang="en-US"/>
              <a:t>Nam sed </a:t>
            </a:r>
            <a:r>
              <a:rPr lang="en-US" err="1"/>
              <a:t>sollicitudin</a:t>
            </a:r>
            <a:r>
              <a:rPr lang="en-US"/>
              <a:t> ipsum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</a:p>
          <a:p>
            <a:pPr lvl="0"/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endParaRPr lang="en-US"/>
          </a:p>
          <a:p>
            <a:pPr lvl="0"/>
            <a:r>
              <a:rPr lang="en-US" err="1"/>
              <a:t>Mauris</a:t>
            </a:r>
            <a:r>
              <a:rPr lang="en-US"/>
              <a:t> vestibulum </a:t>
            </a:r>
          </a:p>
          <a:p>
            <a:pPr lvl="0"/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90E912-D414-154C-A051-4C1A7D87A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6307" y="1646424"/>
            <a:ext cx="3601318" cy="1078304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  <a:cs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ipsum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501DCD25-7A34-894B-AFE1-5BF22D478E1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75200" y="1540800"/>
            <a:ext cx="1781087" cy="254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D58096B3-41F6-E042-A598-6EA2B827D85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405200" y="1540800"/>
            <a:ext cx="250825" cy="1536544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31A7984-FF55-634D-8FF0-8E9E9E37AE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963025" y="6050500"/>
            <a:ext cx="2743200" cy="365125"/>
          </a:xfrm>
        </p:spPr>
        <p:txBody>
          <a:bodyPr r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D2BAE5B-9721-2949-BA38-A8CBB65FE9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22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99A16329-346C-6248-8597-A814FD318DF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17525" y="2647724"/>
            <a:ext cx="11188700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11200593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E9AA76-B8C2-4E49-B268-4F7E05000606}"/>
              </a:ext>
            </a:extLst>
          </p:cNvPr>
          <p:cNvSpPr/>
          <p:nvPr userDrawn="1"/>
        </p:nvSpPr>
        <p:spPr>
          <a:xfrm>
            <a:off x="0" y="1479616"/>
            <a:ext cx="12186000" cy="13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9199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11200593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76E112F9-D920-244F-996E-6F22BC8341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3069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1" name="Content Placeholder 13">
            <a:extLst>
              <a:ext uri="{FF2B5EF4-FFF2-40B4-BE49-F238E27FC236}">
                <a16:creationId xmlns:a16="http://schemas.microsoft.com/office/drawing/2014/main" id="{079BB6BE-8A4F-1F44-9907-252C8BD8DC3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307583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E37FC746-56B4-AF4A-92F0-3C8D33179C3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32098" y="2647724"/>
            <a:ext cx="3574581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8352B9-4D48-1145-8041-9EDED23CDBE9}"/>
              </a:ext>
            </a:extLst>
          </p:cNvPr>
          <p:cNvSpPr/>
          <p:nvPr userDrawn="1"/>
        </p:nvSpPr>
        <p:spPr>
          <a:xfrm>
            <a:off x="0" y="1479616"/>
            <a:ext cx="12186000" cy="13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366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92C820-8C22-5549-90AD-337EB732D582}"/>
              </a:ext>
            </a:extLst>
          </p:cNvPr>
          <p:cNvSpPr/>
          <p:nvPr userDrawn="1"/>
        </p:nvSpPr>
        <p:spPr>
          <a:xfrm>
            <a:off x="9159875" y="1533525"/>
            <a:ext cx="3032125" cy="408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BB62DF-2696-034C-81FF-4167B25DB2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8338" y="2015579"/>
            <a:ext cx="5428005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3" name="Content Placeholder 13">
            <a:extLst>
              <a:ext uri="{FF2B5EF4-FFF2-40B4-BE49-F238E27FC236}">
                <a16:creationId xmlns:a16="http://schemas.microsoft.com/office/drawing/2014/main" id="{76E112F9-D920-244F-996E-6F22BC8341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3069" y="2647724"/>
            <a:ext cx="5453274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748901A-5E86-6747-A98F-6B189D1875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78220" y="2015579"/>
            <a:ext cx="5428005" cy="2336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200" baseline="0"/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D99F91-4DD3-6B44-8F1C-6B6C3642A89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252951" y="2647724"/>
            <a:ext cx="5453274" cy="2975201"/>
          </a:xfrm>
        </p:spPr>
        <p:txBody>
          <a:bodyPr lIns="0" tIns="0" rIns="0" bIns="0"/>
          <a:lstStyle>
            <a:lvl2pPr marL="266700" indent="-133350">
              <a:buFont typeface="System Font Regular"/>
              <a:buChar char="–"/>
              <a:defRPr/>
            </a:lvl2pPr>
            <a:lvl3pPr marL="400050" indent="-133350">
              <a:buFont typeface="Arial" panose="020B0604020202020204" pitchFamily="34" charset="0"/>
              <a:buChar char="•"/>
              <a:defRPr/>
            </a:lvl3pPr>
            <a:lvl4pPr marL="533400" indent="-133350">
              <a:buFont typeface="System Font Regular"/>
              <a:buChar char="–"/>
              <a:defRPr/>
            </a:lvl4pPr>
            <a:lvl5pPr marL="666750" indent="-1333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78BF00-7022-504F-B6EA-A468372C6417}"/>
              </a:ext>
            </a:extLst>
          </p:cNvPr>
          <p:cNvSpPr/>
          <p:nvPr userDrawn="1"/>
        </p:nvSpPr>
        <p:spPr>
          <a:xfrm>
            <a:off x="0" y="1479616"/>
            <a:ext cx="12186000" cy="13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5216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7EC289FF-AB2D-8441-99C5-A05367873866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485775" y="2120902"/>
            <a:ext cx="11220450" cy="3502024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EDE2D9-5B68-974D-8B9B-130CEC418D6F}"/>
              </a:ext>
            </a:extLst>
          </p:cNvPr>
          <p:cNvSpPr/>
          <p:nvPr userDrawn="1"/>
        </p:nvSpPr>
        <p:spPr>
          <a:xfrm>
            <a:off x="0" y="1479616"/>
            <a:ext cx="12186000" cy="13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8572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1E99B957-CE77-0A41-81C7-6341B1C54064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485774" y="2129214"/>
            <a:ext cx="11223625" cy="3493711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D76B51D-2BC6-D640-B48A-F2F4E665A8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40AD50-103D-0F44-B706-4F9CF067A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D1081A-07B3-424D-A455-6F52A560693F}"/>
              </a:ext>
            </a:extLst>
          </p:cNvPr>
          <p:cNvSpPr/>
          <p:nvPr userDrawn="1"/>
        </p:nvSpPr>
        <p:spPr>
          <a:xfrm>
            <a:off x="0" y="1479616"/>
            <a:ext cx="12186000" cy="132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273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56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7649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670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ACFA5-18B3-E141-B100-ED9E49CED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263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able/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E2A4A71-C699-9048-95C6-CE31C0A80A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266595"/>
            <a:ext cx="8926327" cy="917575"/>
          </a:xfrm>
          <a:solidFill>
            <a:schemeClr val="bg1"/>
          </a:solidFill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431A68-209B-AD47-8B7A-1C484ABFE29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85F4F3-051D-9046-948E-42ED09279F4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7E8EE-3375-0B46-8D80-0CDCC804D82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6000" y="1701800"/>
            <a:ext cx="11239500" cy="3937000"/>
          </a:xfrm>
        </p:spPr>
        <p:txBody>
          <a:bodyPr lIns="0" r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111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1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C8CEBE7-D33F-674F-B14D-6AEA839D0D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0200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D2BB564-AED1-1C43-85CF-5D61036196C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890000" y="3743965"/>
            <a:ext cx="3302000" cy="217423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0620932-EC4B-4349-9AA4-3F9C3E4081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00" y="1533525"/>
            <a:ext cx="4083050" cy="60325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3548" y="1260475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092964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D390E-0C1F-944E-AFD7-8806A5A0E4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64350" y="1852294"/>
            <a:ext cx="3571876" cy="52724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volum</a:t>
            </a:r>
            <a:r>
              <a:rPr lang="en-US"/>
              <a:t> </a:t>
            </a:r>
            <a:r>
              <a:rPr lang="en-US" err="1"/>
              <a:t>accusum</a:t>
            </a:r>
            <a:r>
              <a:rPr lang="en-US"/>
              <a:t> </a:t>
            </a:r>
            <a:r>
              <a:rPr lang="en-US" err="1"/>
              <a:t>demque</a:t>
            </a:r>
            <a:r>
              <a:rPr lang="en-US"/>
              <a:t> </a:t>
            </a:r>
            <a:r>
              <a:rPr lang="en-US" err="1"/>
              <a:t>laudtium</a:t>
            </a:r>
            <a:r>
              <a:rPr lang="en-US"/>
              <a:t>, </a:t>
            </a:r>
            <a:r>
              <a:rPr lang="en-US" err="1"/>
              <a:t>toam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quasi. </a:t>
            </a:r>
          </a:p>
          <a:p>
            <a:pPr lvl="0"/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F12D06A-E83E-6049-A256-F3ED2A641A4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8963025" y="60515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22C972-1A85-0349-B249-6A96A7DC9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62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53998" y="0"/>
            <a:ext cx="5584823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0620932-EC4B-4349-9AA4-3F9C3E4081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262742" y="3634622"/>
            <a:ext cx="10929257" cy="22860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1839" y="1245860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8637" y="2092598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D390E-0C1F-944E-AFD7-8806A5A0E4A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28700" y="3886200"/>
            <a:ext cx="10180700" cy="173672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“Sed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volupam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r>
              <a:rPr lang="en-US"/>
              <a:t> </a:t>
            </a:r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quasi. “</a:t>
            </a:r>
          </a:p>
          <a:p>
            <a:pPr lvl="0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B84843F-98FE-2646-BD6F-B99BDBB6651C}"/>
              </a:ext>
            </a:extLst>
          </p:cNvPr>
          <p:cNvSpPr txBox="1">
            <a:spLocks/>
          </p:cNvSpPr>
          <p:nvPr userDrawn="1"/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67F5C-7B30-9E43-8936-3FB90D7C0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653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Info -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0F9B6F-BB3D-3B4D-B86C-B678FB3F88E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" y="-1"/>
            <a:ext cx="5330821" cy="6858001"/>
          </a:xfrm>
          <a:solidFill>
            <a:schemeClr val="bg2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37AEE244-E91B-0F45-AF2C-AC3ED9BCEDD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305300" y="3070224"/>
            <a:ext cx="1762123" cy="37877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390E912-D414-154C-A051-4C1A7D87A8F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37298" y="1234814"/>
            <a:ext cx="5854701" cy="1332861"/>
          </a:xfrm>
          <a:solidFill>
            <a:schemeClr val="bg1"/>
          </a:solidFill>
        </p:spPr>
        <p:txBody>
          <a:bodyPr tIns="360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00950" y="2045601"/>
            <a:ext cx="4591049" cy="1329686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 err="1"/>
              <a:t>dolor</a:t>
            </a:r>
            <a:r>
              <a:rPr lang="en-GB"/>
              <a:t> sit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934212-D6BA-E94D-AAC9-83F519F391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76825" y="3429000"/>
            <a:ext cx="5359400" cy="2193925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“Lorem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nam</a:t>
            </a:r>
            <a:r>
              <a:rPr lang="en-US"/>
              <a:t> sed </a:t>
            </a:r>
            <a:r>
              <a:rPr lang="en-US" err="1"/>
              <a:t>sollicitudin</a:t>
            </a:r>
            <a:r>
              <a:rPr lang="en-US"/>
              <a:t> ipsum”</a:t>
            </a:r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BEECC5F1-0613-0845-B47F-FF562589A0E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056061" y="2808287"/>
            <a:ext cx="1274763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AE338A6D-2D7D-BB4B-87CF-66447A68580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56062" y="2808287"/>
            <a:ext cx="257175" cy="206190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4B9D4D3-43A5-D24F-805C-49D944AC680E}"/>
              </a:ext>
            </a:extLst>
          </p:cNvPr>
          <p:cNvSpPr txBox="1">
            <a:spLocks/>
          </p:cNvSpPr>
          <p:nvPr userDrawn="1"/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74C98A-C8A1-7B43-8C8B-7B226EC36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673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8340" y="1249324"/>
            <a:ext cx="6373627" cy="153352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044" y="2103124"/>
            <a:ext cx="5102225" cy="1332861"/>
          </a:xfrm>
        </p:spPr>
        <p:txBody>
          <a:bodyPr tIns="288000">
            <a:noAutofit/>
          </a:bodyPr>
          <a:lstStyle>
            <a:lvl1pPr marL="0" indent="0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sit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EA946-F201-2843-9D2F-0BF4778867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97188" y="4355826"/>
            <a:ext cx="2882085" cy="1930674"/>
          </a:xfrm>
        </p:spPr>
        <p:txBody>
          <a:bodyPr lIns="503999" tIns="251999" rIns="251999" bIns="251999" anchor="t">
            <a:noAutofit/>
          </a:bodyPr>
          <a:lstStyle>
            <a:lvl1pPr marL="0" indent="0">
              <a:spcBef>
                <a:spcPts val="400"/>
              </a:spcBef>
              <a:buNone/>
              <a:defRPr sz="18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adipisicing</a:t>
            </a:r>
            <a:r>
              <a:rPr lang="en-US"/>
              <a:t> </a:t>
            </a:r>
            <a:r>
              <a:rPr lang="en-US" err="1"/>
              <a:t>etu</a:t>
            </a:r>
            <a:r>
              <a:rPr lang="en-US"/>
              <a:t> </a:t>
            </a:r>
            <a:r>
              <a:rPr lang="en-US" err="1"/>
              <a:t>constectetur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6A56DE-7FC7-0743-BF73-C5474D6A31A4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485775" y="6051550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C9BADE7-0FA4-E84F-A30D-59E0FBE6055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05295" y="4086225"/>
            <a:ext cx="2790822" cy="1930674"/>
          </a:xfrm>
        </p:spPr>
        <p:txBody>
          <a:bodyPr lIns="251999" tIns="251999" rIns="251999" bIns="251999" anchor="t">
            <a:noAutofit/>
          </a:bodyPr>
          <a:lstStyle>
            <a:lvl1pPr marL="0" indent="0">
              <a:spcBef>
                <a:spcPts val="400"/>
              </a:spcBef>
              <a:buNone/>
              <a:defRPr sz="1800">
                <a:solidFill>
                  <a:schemeClr val="tx1"/>
                </a:solidFill>
              </a:defRPr>
            </a:lvl1pPr>
            <a:lvl2pPr marL="177800" indent="0">
              <a:buNone/>
              <a:defRPr/>
            </a:lvl2pPr>
            <a:lvl3pPr marL="355600" indent="0">
              <a:buNone/>
              <a:defRPr/>
            </a:lvl3pPr>
            <a:lvl4pPr marL="533400" indent="0">
              <a:buNone/>
              <a:defRPr/>
            </a:lvl4pPr>
            <a:lvl5pPr marL="71120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FCF4F1A7-C349-754F-BD09-5FE4868065C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57650" y="4086225"/>
            <a:ext cx="3829050" cy="27717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D70BD2BF-FE05-9348-85FC-0BB5B8E3993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607176" y="3825875"/>
            <a:ext cx="1530350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BF0EA7-0AAF-954E-9231-359902F79D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DCB127E1-E710-E648-8988-2EEBCD91A7C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-1028385" y="1"/>
            <a:ext cx="4054475" cy="435582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26D758D5-4A96-D045-954C-054135368431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 rot="5400000">
            <a:off x="7117486" y="4595087"/>
            <a:ext cx="1795600" cy="25717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568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91E2E73-D09F-244B-8FE4-4D3A4C47581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4351" y="4086225"/>
            <a:ext cx="4057649" cy="358647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3547A0-DD94-994C-A512-00077B60C58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057651" y="4086224"/>
            <a:ext cx="4079874" cy="2771776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F30D03-FDF2-2346-B0B6-D12AB5293BE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028385" y="0"/>
            <a:ext cx="4054475" cy="562292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CF9F4B59-419A-CB46-A2F4-C3168EB6707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066731" y="-1"/>
            <a:ext cx="5094987" cy="385232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39490" y="1247775"/>
            <a:ext cx="3852802" cy="1565275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</a:t>
            </a:r>
            <a:r>
              <a:rPr lang="en-GB" err="1"/>
              <a:t>etu</a:t>
            </a:r>
            <a:r>
              <a:rPr lang="en-GB"/>
              <a:t> ipsum </a:t>
            </a:r>
            <a:r>
              <a:rPr lang="en-GB" err="1"/>
              <a:t>dolor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27AAFD76-C9AE-F247-8690-A771B6FD9B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49740" y="4086225"/>
            <a:ext cx="1276350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BD3EF75-F6EA-E146-8EFF-72217B12B57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772091" y="1247776"/>
            <a:ext cx="254000" cy="309880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5A54A25-32F0-3041-AECD-CDE46B95DD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97992" y="1264882"/>
            <a:ext cx="4450211" cy="2604545"/>
          </a:xfrm>
          <a:solidFill>
            <a:schemeClr val="bg1"/>
          </a:solidFill>
        </p:spPr>
        <p:txBody>
          <a:bodyPr rIns="432000"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94631-2B87-3D41-8609-B39DBA6AFAD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7418124F-EB35-E84D-8CDE-0FA0BD733B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57650" y="4086226"/>
            <a:ext cx="4079875" cy="2771773"/>
          </a:xfrm>
        </p:spPr>
        <p:txBody>
          <a:bodyPr lIns="503999" tIns="503999" rIns="503999"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02D1981B-9DEB-F143-BAB6-328180340805}"/>
              </a:ext>
            </a:extLst>
          </p:cNvPr>
          <p:cNvSpPr txBox="1">
            <a:spLocks/>
          </p:cNvSpPr>
          <p:nvPr userDrawn="1"/>
        </p:nvSpPr>
        <p:spPr>
          <a:xfrm>
            <a:off x="48577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7F179468-E8DD-9C43-B31C-B64D8188D98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749740" y="4367212"/>
            <a:ext cx="1762123" cy="378777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2C79A2-628F-5C41-979E-EA4834E8F5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6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549522" y="0"/>
            <a:ext cx="2775327" cy="20175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C8F69-9C64-BB45-BE89-6CC774959F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6085177" y="-1670881"/>
            <a:ext cx="33647" cy="12204000"/>
          </a:xfrm>
          <a:prstGeom prst="rect">
            <a:avLst/>
          </a:prstGeom>
        </p:spPr>
      </p:pic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7F5B2A76-B7EC-424D-8B33-6FE0C32579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22038" y="0"/>
            <a:ext cx="2775324" cy="2017542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0B57BE-1D38-8848-B025-8E85CBA2C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6826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BBDB20B-4C28-B546-88FA-BC501F75B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4950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4DD483FD-9D56-C646-9C42-1661F2EC38A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9366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BEB61E5-1E90-2540-83B3-11153D3269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57651" y="2017542"/>
            <a:ext cx="1499736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1996BC3B-87E3-A441-A2B2-40DA0E1AAEE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324849" y="511176"/>
            <a:ext cx="257175" cy="1766716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B52C2E9B-DA97-044D-A563-79337438BAC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752449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F5BCD2C1-E5E9-6843-8F18-3B078AB5C8C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041836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11">
            <a:extLst>
              <a:ext uri="{FF2B5EF4-FFF2-40B4-BE49-F238E27FC236}">
                <a16:creationId xmlns:a16="http://schemas.microsoft.com/office/drawing/2014/main" id="{322C13A8-68F1-2C41-A4C7-B0E29679AC3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16598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36229B71-9D5F-1E49-AAB6-0FB8917D93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58482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CE7E0B53-2F75-0A43-8CDA-29313C7646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70022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482D1737-8441-5547-8B4C-6754E96453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058146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F4A38A95-DEDB-AB4A-83FC-729EE3BC3A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67360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11">
            <a:extLst>
              <a:ext uri="{FF2B5EF4-FFF2-40B4-BE49-F238E27FC236}">
                <a16:creationId xmlns:a16="http://schemas.microsoft.com/office/drawing/2014/main" id="{4F367155-25F1-184F-9975-4AC91DEAFD4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14989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11">
            <a:extLst>
              <a:ext uri="{FF2B5EF4-FFF2-40B4-BE49-F238E27FC236}">
                <a16:creationId xmlns:a16="http://schemas.microsoft.com/office/drawing/2014/main" id="{B0AADF31-503E-334F-8BB2-17883772741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420555" y="4352705"/>
            <a:ext cx="177740" cy="17774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235B22EB-FBCC-9B48-B452-8D00D510321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58044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E377837F-6BDF-0D41-BD66-54F9A1503B1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6168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8E2E1D82-A21F-1044-A346-CE82B6AC59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787487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33CDC78D-EC10-FE4D-AF16-7FD7438DFE8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775611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FB375835-839B-D548-B18E-90404396A5F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40681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AEA6CA0-973A-9142-922A-80D790DA4C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328805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B1AA80FF-E1F2-C34D-A395-3E662246EA4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882001" y="4763308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A4E98580-5F58-914A-B584-79E157CDAB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870125" y="5347111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8" name="Text Placeholder 12">
            <a:extLst>
              <a:ext uri="{FF2B5EF4-FFF2-40B4-BE49-F238E27FC236}">
                <a16:creationId xmlns:a16="http://schemas.microsoft.com/office/drawing/2014/main" id="{C8101694-01A3-CE47-947A-823BFCC6705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611340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5FCE0A28-7510-3F48-BEFC-2B682547F75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599464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0" name="Text Placeholder 12">
            <a:extLst>
              <a:ext uri="{FF2B5EF4-FFF2-40B4-BE49-F238E27FC236}">
                <a16:creationId xmlns:a16="http://schemas.microsoft.com/office/drawing/2014/main" id="{07D77B42-BE64-A147-9DC3-2989C9A950A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64535" y="2530747"/>
            <a:ext cx="2259528" cy="1006019"/>
          </a:xfrm>
          <a:noFill/>
        </p:spPr>
        <p:txBody>
          <a:bodyPr lIns="180000" tIns="288000" rIns="180000">
            <a:noAutofit/>
          </a:bodyPr>
          <a:lstStyle>
            <a:lvl1pPr marL="0" indent="0">
              <a:lnSpc>
                <a:spcPct val="70000"/>
              </a:lnSpc>
              <a:buNone/>
              <a:defRPr sz="4800" b="0" i="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</a:lstStyle>
          <a:p>
            <a:pPr lvl="0"/>
            <a:r>
              <a:rPr lang="en-US"/>
              <a:t>19XX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9300543-FEB5-0740-9CD6-D4D2B2BB387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52659" y="3114550"/>
            <a:ext cx="2797362" cy="1092198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967061C9-0970-2A4D-BC07-1190A54F2F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1078" y="1256684"/>
            <a:ext cx="6132514" cy="1175824"/>
          </a:xfrm>
          <a:noFill/>
        </p:spPr>
        <p:txBody>
          <a:bodyPr lIns="251999" tIns="180000" rIns="251999" bIns="251999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B6888-A7C0-D041-BB2A-2A9561A961F8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40CFF81-0F38-914B-B8E1-F1E00BC8D2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2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CCD947-05C0-E347-8692-0F6F578C98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4606925"/>
            <a:ext cx="4308474" cy="2251076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11">
            <a:extLst>
              <a:ext uri="{FF2B5EF4-FFF2-40B4-BE49-F238E27FC236}">
                <a16:creationId xmlns:a16="http://schemas.microsoft.com/office/drawing/2014/main" id="{CAE1221C-796F-D541-A1A2-482BDC2A265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800475" y="2819893"/>
            <a:ext cx="3063875" cy="254903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 </a:t>
            </a:r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1F73F2A2-1767-D243-B1E6-222FD7BD3F6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69239" y="4346575"/>
            <a:ext cx="1532121" cy="260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400F66E3-A093-614B-B723-AB20C2CA1D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554530" y="4346575"/>
            <a:ext cx="257175" cy="1022350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FA6A4A-FC7E-B846-94EF-694DD4DF84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49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.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879BE9F-FFE4-C243-86CF-6B7F70AF1F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576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01705738-CB2E-5D4E-BDCA-287AE8F079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610350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01CFDFB-2C81-5245-8991-8E7372257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58341" y="2641397"/>
            <a:ext cx="2782068" cy="2111985"/>
          </a:xfrm>
        </p:spPr>
        <p:txBody>
          <a:bodyPr numCol="1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sed </a:t>
            </a:r>
            <a:r>
              <a:rPr lang="en-US" err="1"/>
              <a:t>sollicitudin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EC697136-E80E-E041-B020-CBCE33108FB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4950" y="2198000"/>
            <a:ext cx="2803525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BDD4829-146B-AE41-9641-D91136DF347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065641" y="2198000"/>
            <a:ext cx="2782068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9A6E4218-4642-C148-B381-697B348399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07175" y="2198000"/>
            <a:ext cx="2805933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B88DBFF-0AD5-5F4B-BF9C-43F953C9391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58341" y="2198000"/>
            <a:ext cx="2787650" cy="869050"/>
          </a:xfrm>
        </p:spPr>
        <p:txBody>
          <a:bodyPr lIns="251999" tIns="251999" numCol="1" spcCol="252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969529-947B-B647-A29B-2B7E5ED69D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504950" y="739978"/>
            <a:ext cx="7908925" cy="1610422"/>
          </a:xfrm>
        </p:spPr>
        <p:txBody>
          <a:bodyPr>
            <a:noAutofit/>
          </a:bodyPr>
          <a:lstStyle>
            <a:lvl1pPr marL="0" indent="0">
              <a:buNone/>
              <a:defRPr sz="2300">
                <a:solidFill>
                  <a:schemeClr val="tx2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Nam sed </a:t>
            </a:r>
            <a:r>
              <a:rPr lang="en-US" err="1"/>
              <a:t>sollicitudin</a:t>
            </a:r>
            <a:r>
              <a:rPr lang="en-US"/>
              <a:t> ipsum.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 non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. </a:t>
            </a:r>
            <a:r>
              <a:rPr lang="en-US" err="1"/>
              <a:t>Mauris</a:t>
            </a:r>
            <a:r>
              <a:rPr lang="en-US"/>
              <a:t> vestibulum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A20D38C-843C-EC4A-A0CC-BAA37136C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84826" y="5495720"/>
            <a:ext cx="6355584" cy="1332861"/>
          </a:xfrm>
          <a:solidFill>
            <a:schemeClr val="bg1"/>
          </a:solidFill>
        </p:spPr>
        <p:txBody>
          <a:bodyPr tIns="288000">
            <a:noAutofit/>
          </a:bodyPr>
          <a:lstStyle>
            <a:lvl1pPr marL="0" indent="0" algn="r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</a:lstStyle>
          <a:p>
            <a:pPr lvl="0"/>
            <a:r>
              <a:rPr lang="en-US"/>
              <a:t>dolor </a:t>
            </a:r>
            <a:r>
              <a:rPr lang="en-US" err="1"/>
              <a:t>etu</a:t>
            </a:r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5D25556-74B2-0944-ADAC-497E731C49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84825" y="4677182"/>
            <a:ext cx="6355584" cy="1962541"/>
          </a:xfrm>
          <a:noFill/>
        </p:spPr>
        <p:txBody>
          <a:bodyPr lIns="251999" tIns="180000" rIns="251999" bIns="251999" anchor="t">
            <a:normAutofit/>
          </a:bodyPr>
          <a:lstStyle>
            <a:lvl1pPr algn="r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</a:t>
            </a:r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3F0163E-738E-B442-A719-9BE1506D1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9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2C17B-3BE4-9749-B0C0-A66AF55F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556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Acknowledgement </a:t>
            </a:r>
            <a:br>
              <a:rPr lang="en-US"/>
            </a:br>
            <a:r>
              <a:rPr lang="en-US"/>
              <a:t>of country</a:t>
            </a:r>
          </a:p>
          <a:p>
            <a:pPr lvl="0"/>
            <a:r>
              <a:rPr lang="en-US"/>
              <a:t>Seek Wisdom</a:t>
            </a:r>
          </a:p>
          <a:p>
            <a:pPr lvl="0"/>
            <a:r>
              <a:rPr lang="en-US"/>
              <a:t>UWA’s location</a:t>
            </a:r>
          </a:p>
          <a:p>
            <a:pPr lvl="0"/>
            <a:r>
              <a:rPr lang="en-US"/>
              <a:t>A meeting of minds</a:t>
            </a:r>
          </a:p>
          <a:p>
            <a:pPr lvl="0"/>
            <a:r>
              <a:rPr lang="en-US"/>
              <a:t>A network of wisdom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CD0559D-6E67-1A44-8513-2C26307CDF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7649" y="2815397"/>
            <a:ext cx="720725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3</a:t>
            </a:r>
            <a:br>
              <a:rPr lang="en-US"/>
            </a:br>
            <a:endParaRPr lang="en-US"/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6</a:t>
            </a:r>
          </a:p>
          <a:p>
            <a:pPr lvl="0"/>
            <a:r>
              <a:rPr lang="en-US"/>
              <a:t>7</a:t>
            </a:r>
          </a:p>
          <a:p>
            <a:pPr lvl="0"/>
            <a:r>
              <a:rPr lang="en-US"/>
              <a:t>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ED2C2A4-E98E-EC44-8DB1-18962C9037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14610" y="2815397"/>
            <a:ext cx="3311525" cy="2657475"/>
          </a:xfrm>
        </p:spPr>
        <p:txBody>
          <a:bodyPr lIns="72000">
            <a:noAutofit/>
          </a:bodyPr>
          <a:lstStyle>
            <a:lvl1pPr marL="0" indent="0">
              <a:buNone/>
              <a:tabLst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</a:t>
            </a:r>
          </a:p>
          <a:p>
            <a:pPr lvl="0"/>
            <a:r>
              <a:rPr lang="en-US" err="1"/>
              <a:t>Consecteturdipiscingelit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justo</a:t>
            </a:r>
            <a:r>
              <a:rPr lang="en-US"/>
              <a:t> nisi,</a:t>
            </a:r>
          </a:p>
          <a:p>
            <a:pPr lvl="0"/>
            <a:r>
              <a:rPr lang="en-US" err="1"/>
              <a:t>eleifend</a:t>
            </a:r>
            <a:r>
              <a:rPr lang="en-US"/>
              <a:t> pharetra </a:t>
            </a:r>
            <a:r>
              <a:rPr lang="en-US" err="1"/>
              <a:t>porttitor</a:t>
            </a:r>
            <a:r>
              <a:rPr lang="en-US"/>
              <a:t>.</a:t>
            </a:r>
          </a:p>
          <a:p>
            <a:pPr lvl="0"/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blandi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591DCA2-38B1-0845-B527-F41CDBB7852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46700" y="2815397"/>
            <a:ext cx="719140" cy="2657475"/>
          </a:xfrm>
        </p:spPr>
        <p:txBody>
          <a:bodyPr rIns="0">
            <a:noAutofit/>
          </a:bodyPr>
          <a:lstStyle>
            <a:lvl1pPr marL="0" indent="0">
              <a:buNone/>
              <a:tabLst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9</a:t>
            </a:r>
            <a:br>
              <a:rPr lang="en-US"/>
            </a:br>
            <a:endParaRPr lang="en-US"/>
          </a:p>
          <a:p>
            <a:pPr lvl="0"/>
            <a:r>
              <a:rPr lang="en-US"/>
              <a:t>11</a:t>
            </a:r>
            <a:br>
              <a:rPr lang="en-US"/>
            </a:br>
            <a:endParaRPr lang="en-US"/>
          </a:p>
          <a:p>
            <a:pPr lvl="0"/>
            <a:r>
              <a:rPr lang="en-US"/>
              <a:t>17</a:t>
            </a:r>
          </a:p>
          <a:p>
            <a:pPr lvl="0"/>
            <a:r>
              <a:rPr lang="en-US"/>
              <a:t>19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F6D6D-8E12-1D46-A4AF-26F22F54F0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1670" y="1250958"/>
            <a:ext cx="6622680" cy="1432086"/>
          </a:xfrm>
        </p:spPr>
        <p:txBody>
          <a:bodyPr tIns="180000" bIns="180000">
            <a:noAutofit/>
          </a:bodyPr>
          <a:lstStyle>
            <a:lvl1pPr marL="0" indent="0">
              <a:buNone/>
              <a:defRPr sz="5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5ACFA5-18B3-E141-B100-ED9E49CEDA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5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5BAED1-F84D-764B-BFDB-8717B9756303}"/>
              </a:ext>
            </a:extLst>
          </p:cNvPr>
          <p:cNvSpPr/>
          <p:nvPr userDrawn="1"/>
        </p:nvSpPr>
        <p:spPr>
          <a:xfrm>
            <a:off x="10436225" y="0"/>
            <a:ext cx="1755775" cy="6857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82888" y="1793875"/>
            <a:ext cx="9413875" cy="506729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6200000">
            <a:off x="-1545223" y="3089898"/>
            <a:ext cx="5324473" cy="2033308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4C7DE8BC-DA32-0947-8D80-8ED2B3A469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20952" y="1533525"/>
            <a:ext cx="4325241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1C979A5-F0DF-544A-B950-C7B09C0AA7C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20952" y="1530350"/>
            <a:ext cx="261936" cy="12827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7FC392-0A25-A24A-AB09-02806BFBBA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3168"/>
            <a:ext cx="1750937" cy="57944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5A488BA-738A-B941-878B-CEDEA74B8D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16200000">
            <a:off x="-1307754" y="2129105"/>
            <a:ext cx="5622926" cy="1186296"/>
          </a:xfrm>
        </p:spPr>
        <p:txBody>
          <a:bodyPr lIns="251999" tIns="251999" rIns="251999" bIns="36000">
            <a:noAutofit/>
          </a:bodyPr>
          <a:lstStyle>
            <a:lvl1pPr marL="0" indent="0" algn="l">
              <a:lnSpc>
                <a:spcPct val="8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879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540E362-4F0E-9641-8E15-F615497ACEB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038" y="0"/>
            <a:ext cx="6861174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2D4DB12-9037-244E-B7F4-2220FD5EEFE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8513" y="3071983"/>
            <a:ext cx="1951036" cy="378601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DD03B-B0DB-E742-8753-5980F4B39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14031" y="3816091"/>
            <a:ext cx="5343527" cy="3041910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5598E1-5E62-8249-ACFC-AF934FCA28C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0180" y="4649319"/>
            <a:ext cx="6261100" cy="130492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etu</a:t>
            </a:r>
            <a:endParaRPr lang="en-GB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C1EC1D0-3E95-CE41-A767-6A2FB05565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30825" y="3070226"/>
            <a:ext cx="1538286" cy="26035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1383276-317F-EB4D-BF72-0F5A9F35EB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53464" y="1533525"/>
            <a:ext cx="261936" cy="179705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8F6DBE-AA47-D44F-B918-F9A92ABA1C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8463" y="511175"/>
            <a:ext cx="1750937" cy="5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-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BED8F60-87AC-B049-927C-DE8DC0C951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4825" y="0"/>
            <a:ext cx="6607175" cy="68580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>
                <a:latin typeface="Century Gothic" panose="020B0502020202020204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F146E451-02F9-1541-A156-81AEE4A5742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30825" y="1533524"/>
            <a:ext cx="2806700" cy="5324476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0D0928E2-D137-684A-9C1E-628EFD87FE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84825" y="1533524"/>
            <a:ext cx="2463800" cy="25717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E519FE5-49E1-0042-A630-865804CA931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885526" y="1533524"/>
            <a:ext cx="251999" cy="2813051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1EEC9-BD84-514C-B1C7-EC5F92C6F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5775" y="511175"/>
            <a:ext cx="1750937" cy="57944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C593B49-A127-9445-BA00-39E948CFF8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9734" y="2046174"/>
            <a:ext cx="5343527" cy="3041910"/>
          </a:xfrm>
          <a:solidFill>
            <a:schemeClr val="bg1"/>
          </a:solidFill>
        </p:spPr>
        <p:txBody>
          <a:bodyPr lIns="251999" tIns="180000" rIns="251999" bIns="180000" anchor="t">
            <a:noAutofit/>
          </a:bodyPr>
          <a:lstStyle>
            <a:lvl1pPr algn="l">
              <a:defRPr sz="5400" b="1" i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GB"/>
              <a:t>Lorem ipsum</a:t>
            </a:r>
            <a:br>
              <a:rPr lang="en-GB"/>
            </a:br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BB9F88A-09EF-1C48-85C3-B494BFC74ED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5883" y="2879402"/>
            <a:ext cx="6261100" cy="1304926"/>
          </a:xfrm>
        </p:spPr>
        <p:txBody>
          <a:bodyPr lIns="251999" tIns="288000" rIns="251999" bIns="36000">
            <a:noAutofit/>
          </a:bodyPr>
          <a:lstStyle>
            <a:lvl1pPr marL="0" indent="0" algn="l">
              <a:lnSpc>
                <a:spcPct val="70000"/>
              </a:lnSpc>
              <a:buNone/>
              <a:defRPr sz="5400" b="0" i="0">
                <a:solidFill>
                  <a:schemeClr val="tx1"/>
                </a:solidFill>
                <a:latin typeface="Palatino Linotype" panose="02040502050505030304" pitchFamily="18" charset="0"/>
                <a:ea typeface="Palatino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etu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15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1FF9C-B2E5-9645-ACCE-65406CDB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5" y="1533525"/>
            <a:ext cx="10455276" cy="1022350"/>
          </a:xfrm>
          <a:prstGeom prst="rect">
            <a:avLst/>
          </a:prstGeom>
        </p:spPr>
        <p:txBody>
          <a:bodyPr vert="horz" lIns="251999" tIns="251999" rIns="251999" bIns="251999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7A68B-5F2B-034C-BFF3-3E05C670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951" y="2813051"/>
            <a:ext cx="9182100" cy="2301875"/>
          </a:xfrm>
          <a:prstGeom prst="rect">
            <a:avLst/>
          </a:prstGeom>
        </p:spPr>
        <p:txBody>
          <a:bodyPr vert="horz" lIns="251999" tIns="251999" rIns="251999" bIns="251999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3D5D-65C9-3348-A132-33C0D8D38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5775" y="6051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4DF0-FFDD-D344-8E4F-582A5B531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7650" y="6054601"/>
            <a:ext cx="407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2AFB-1D5C-FF4B-BBBE-F06F8266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B099420A-AB6D-9F48-90BA-0FEF9014BA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hl">
            <a:extLst>
              <a:ext uri="{FF2B5EF4-FFF2-40B4-BE49-F238E27FC236}">
                <a16:creationId xmlns:a16="http://schemas.microsoft.com/office/drawing/2014/main" id="{28558E53-9FD0-4CDA-AF4C-258AAC6E2D47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hc">
            <a:extLst>
              <a:ext uri="{FF2B5EF4-FFF2-40B4-BE49-F238E27FC236}">
                <a16:creationId xmlns:a16="http://schemas.microsoft.com/office/drawing/2014/main" id="{311A8C83-AACE-42CF-8893-1022B2BFAC27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65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69" r:id="rId2"/>
    <p:sldLayoutId id="2147483710" r:id="rId3"/>
    <p:sldLayoutId id="2147483680" r:id="rId4"/>
    <p:sldLayoutId id="2147483776" r:id="rId5"/>
    <p:sldLayoutId id="2147483770" r:id="rId6"/>
    <p:sldLayoutId id="2147483664" r:id="rId7"/>
    <p:sldLayoutId id="2147483665" r:id="rId8"/>
    <p:sldLayoutId id="2147483777" r:id="rId9"/>
    <p:sldLayoutId id="2147483679" r:id="rId10"/>
    <p:sldLayoutId id="2147483676" r:id="rId11"/>
    <p:sldLayoutId id="2147483766" r:id="rId12"/>
    <p:sldLayoutId id="2147483694" r:id="rId13"/>
    <p:sldLayoutId id="2147483649" r:id="rId14"/>
    <p:sldLayoutId id="2147483775" r:id="rId15"/>
    <p:sldLayoutId id="2147483702" r:id="rId16"/>
    <p:sldLayoutId id="2147483778" r:id="rId17"/>
    <p:sldLayoutId id="2147483779" r:id="rId18"/>
    <p:sldLayoutId id="2147483780" r:id="rId19"/>
    <p:sldLayoutId id="2147483767" r:id="rId20"/>
    <p:sldLayoutId id="2147483768" r:id="rId21"/>
    <p:sldLayoutId id="2147483772" r:id="rId22"/>
    <p:sldLayoutId id="2147483771" r:id="rId23"/>
    <p:sldLayoutId id="2147483697" r:id="rId24"/>
    <p:sldLayoutId id="2147483713" r:id="rId25"/>
    <p:sldLayoutId id="2147483700" r:id="rId26"/>
    <p:sldLayoutId id="2147483712" r:id="rId27"/>
    <p:sldLayoutId id="2147483695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177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355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533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711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32" userDrawn="1">
          <p15:clr>
            <a:srgbClr val="F26B43"/>
          </p15:clr>
        </p15:guide>
        <p15:guide id="2" pos="3518" userDrawn="1">
          <p15:clr>
            <a:srgbClr val="F26B43"/>
          </p15:clr>
        </p15:guide>
        <p15:guide id="3" pos="3358" userDrawn="1">
          <p15:clr>
            <a:srgbClr val="F26B43"/>
          </p15:clr>
        </p15:guide>
        <p15:guide id="4" pos="2714" userDrawn="1">
          <p15:clr>
            <a:srgbClr val="F26B43"/>
          </p15:clr>
        </p15:guide>
        <p15:guide id="5" pos="2556" userDrawn="1">
          <p15:clr>
            <a:srgbClr val="F26B43"/>
          </p15:clr>
        </p15:guide>
        <p15:guide id="6" pos="1912" userDrawn="1">
          <p15:clr>
            <a:srgbClr val="F26B43"/>
          </p15:clr>
        </p15:guide>
        <p15:guide id="7" pos="1753" userDrawn="1">
          <p15:clr>
            <a:srgbClr val="F26B43"/>
          </p15:clr>
        </p15:guide>
        <p15:guide id="8" pos="1110" userDrawn="1">
          <p15:clr>
            <a:srgbClr val="F26B43"/>
          </p15:clr>
        </p15:guide>
        <p15:guide id="9" pos="948" userDrawn="1">
          <p15:clr>
            <a:srgbClr val="F26B43"/>
          </p15:clr>
        </p15:guide>
        <p15:guide id="10" pos="306" userDrawn="1">
          <p15:clr>
            <a:srgbClr val="F26B43"/>
          </p15:clr>
        </p15:guide>
        <p15:guide id="11" pos="4162" userDrawn="1">
          <p15:clr>
            <a:srgbClr val="F26B43"/>
          </p15:clr>
        </p15:guide>
        <p15:guide id="12" pos="4324" userDrawn="1">
          <p15:clr>
            <a:srgbClr val="F26B43"/>
          </p15:clr>
        </p15:guide>
        <p15:guide id="13" pos="4968" userDrawn="1">
          <p15:clr>
            <a:srgbClr val="F26B43"/>
          </p15:clr>
        </p15:guide>
        <p15:guide id="14" pos="5126" userDrawn="1">
          <p15:clr>
            <a:srgbClr val="F26B43"/>
          </p15:clr>
        </p15:guide>
        <p15:guide id="15" pos="5770" userDrawn="1">
          <p15:clr>
            <a:srgbClr val="F26B43"/>
          </p15:clr>
        </p15:guide>
        <p15:guide id="16" pos="5930" userDrawn="1">
          <p15:clr>
            <a:srgbClr val="F26B43"/>
          </p15:clr>
        </p15:guide>
        <p15:guide id="17" pos="6574" userDrawn="1">
          <p15:clr>
            <a:srgbClr val="F26B43"/>
          </p15:clr>
        </p15:guide>
        <p15:guide id="18" pos="6732" userDrawn="1">
          <p15:clr>
            <a:srgbClr val="F26B43"/>
          </p15:clr>
        </p15:guide>
        <p15:guide id="19" pos="7376" userDrawn="1">
          <p15:clr>
            <a:srgbClr val="F26B43"/>
          </p15:clr>
        </p15:guide>
        <p15:guide id="20" orient="horz" pos="1772" userDrawn="1">
          <p15:clr>
            <a:srgbClr val="F26B43"/>
          </p15:clr>
        </p15:guide>
        <p15:guide id="21" orient="horz" pos="1128" userDrawn="1">
          <p15:clr>
            <a:srgbClr val="F26B43"/>
          </p15:clr>
        </p15:guide>
        <p15:guide id="22" orient="horz" pos="966" userDrawn="1">
          <p15:clr>
            <a:srgbClr val="F26B43"/>
          </p15:clr>
        </p15:guide>
        <p15:guide id="23" orient="horz" pos="322" userDrawn="1">
          <p15:clr>
            <a:srgbClr val="F26B43"/>
          </p15:clr>
        </p15:guide>
        <p15:guide id="24" orient="horz" pos="2574" userDrawn="1">
          <p15:clr>
            <a:srgbClr val="F26B43"/>
          </p15:clr>
        </p15:guide>
        <p15:guide id="25" orient="horz" pos="2738" userDrawn="1">
          <p15:clr>
            <a:srgbClr val="F26B43"/>
          </p15:clr>
        </p15:guide>
        <p15:guide id="26" orient="horz" pos="3382" userDrawn="1">
          <p15:clr>
            <a:srgbClr val="F26B43"/>
          </p15:clr>
        </p15:guide>
        <p15:guide id="27" orient="horz" pos="3542" userDrawn="1">
          <p15:clr>
            <a:srgbClr val="F26B43"/>
          </p15:clr>
        </p15:guide>
        <p15:guide id="28" orient="horz" pos="418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A1FF9C-B2E5-9645-ACCE-65406CDB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5" y="1533525"/>
            <a:ext cx="10455276" cy="1022350"/>
          </a:xfrm>
          <a:prstGeom prst="rect">
            <a:avLst/>
          </a:prstGeom>
        </p:spPr>
        <p:txBody>
          <a:bodyPr vert="horz" lIns="251999" tIns="251999" rIns="251999" bIns="251999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7A68B-5F2B-034C-BFF3-3E05C670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951" y="2813051"/>
            <a:ext cx="9182100" cy="2301875"/>
          </a:xfrm>
          <a:prstGeom prst="rect">
            <a:avLst/>
          </a:prstGeom>
        </p:spPr>
        <p:txBody>
          <a:bodyPr vert="horz" lIns="251999" tIns="251999" rIns="251999" bIns="251999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3D5D-65C9-3348-A132-33C0D8D38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5775" y="6051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64DF0-FFDD-D344-8E4F-582A5B531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7650" y="6054601"/>
            <a:ext cx="4079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52AFB-1D5C-FF4B-BBBE-F06F82667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3025" y="6051550"/>
            <a:ext cx="27432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7" name="hl">
            <a:extLst>
              <a:ext uri="{FF2B5EF4-FFF2-40B4-BE49-F238E27FC236}">
                <a16:creationId xmlns:a16="http://schemas.microsoft.com/office/drawing/2014/main" id="{04BD3DB9-93B2-4060-A03F-836549212EB3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  <p:sp>
        <p:nvSpPr>
          <p:cNvPr id="8" name="hc">
            <a:extLst>
              <a:ext uri="{FF2B5EF4-FFF2-40B4-BE49-F238E27FC236}">
                <a16:creationId xmlns:a16="http://schemas.microsoft.com/office/drawing/2014/main" id="{C5338E9E-C67E-4892-B6B0-A686CB58E83E}"/>
              </a:ext>
            </a:extLst>
          </p:cNvPr>
          <p:cNvSpPr txBox="1"/>
          <p:nvPr userDrawn="1"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76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i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177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355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533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711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800" b="0" i="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32">
          <p15:clr>
            <a:srgbClr val="F26B43"/>
          </p15:clr>
        </p15:guide>
        <p15:guide id="2" pos="3518">
          <p15:clr>
            <a:srgbClr val="F26B43"/>
          </p15:clr>
        </p15:guide>
        <p15:guide id="3" pos="3358">
          <p15:clr>
            <a:srgbClr val="F26B43"/>
          </p15:clr>
        </p15:guide>
        <p15:guide id="4" pos="2714">
          <p15:clr>
            <a:srgbClr val="F26B43"/>
          </p15:clr>
        </p15:guide>
        <p15:guide id="5" pos="2556">
          <p15:clr>
            <a:srgbClr val="F26B43"/>
          </p15:clr>
        </p15:guide>
        <p15:guide id="6" pos="1912">
          <p15:clr>
            <a:srgbClr val="F26B43"/>
          </p15:clr>
        </p15:guide>
        <p15:guide id="7" pos="1753">
          <p15:clr>
            <a:srgbClr val="F26B43"/>
          </p15:clr>
        </p15:guide>
        <p15:guide id="8" pos="1110">
          <p15:clr>
            <a:srgbClr val="F26B43"/>
          </p15:clr>
        </p15:guide>
        <p15:guide id="9" pos="948">
          <p15:clr>
            <a:srgbClr val="F26B43"/>
          </p15:clr>
        </p15:guide>
        <p15:guide id="10" pos="306">
          <p15:clr>
            <a:srgbClr val="F26B43"/>
          </p15:clr>
        </p15:guide>
        <p15:guide id="11" pos="4162">
          <p15:clr>
            <a:srgbClr val="F26B43"/>
          </p15:clr>
        </p15:guide>
        <p15:guide id="12" pos="4324">
          <p15:clr>
            <a:srgbClr val="F26B43"/>
          </p15:clr>
        </p15:guide>
        <p15:guide id="13" pos="4968">
          <p15:clr>
            <a:srgbClr val="F26B43"/>
          </p15:clr>
        </p15:guide>
        <p15:guide id="14" pos="5126">
          <p15:clr>
            <a:srgbClr val="F26B43"/>
          </p15:clr>
        </p15:guide>
        <p15:guide id="15" pos="5770">
          <p15:clr>
            <a:srgbClr val="F26B43"/>
          </p15:clr>
        </p15:guide>
        <p15:guide id="16" pos="5930">
          <p15:clr>
            <a:srgbClr val="F26B43"/>
          </p15:clr>
        </p15:guide>
        <p15:guide id="17" pos="6574">
          <p15:clr>
            <a:srgbClr val="F26B43"/>
          </p15:clr>
        </p15:guide>
        <p15:guide id="18" pos="6732">
          <p15:clr>
            <a:srgbClr val="F26B43"/>
          </p15:clr>
        </p15:guide>
        <p15:guide id="19" pos="7376">
          <p15:clr>
            <a:srgbClr val="F26B43"/>
          </p15:clr>
        </p15:guide>
        <p15:guide id="20" orient="horz" pos="1772">
          <p15:clr>
            <a:srgbClr val="F26B43"/>
          </p15:clr>
        </p15:guide>
        <p15:guide id="21" orient="horz" pos="1128">
          <p15:clr>
            <a:srgbClr val="F26B43"/>
          </p15:clr>
        </p15:guide>
        <p15:guide id="22" orient="horz" pos="966">
          <p15:clr>
            <a:srgbClr val="F26B43"/>
          </p15:clr>
        </p15:guide>
        <p15:guide id="23" orient="horz" pos="322">
          <p15:clr>
            <a:srgbClr val="F26B43"/>
          </p15:clr>
        </p15:guide>
        <p15:guide id="24" orient="horz" pos="2574">
          <p15:clr>
            <a:srgbClr val="F26B43"/>
          </p15:clr>
        </p15:guide>
        <p15:guide id="25" orient="horz" pos="2738">
          <p15:clr>
            <a:srgbClr val="F26B43"/>
          </p15:clr>
        </p15:guide>
        <p15:guide id="26" orient="horz" pos="3382">
          <p15:clr>
            <a:srgbClr val="F26B43"/>
          </p15:clr>
        </p15:guide>
        <p15:guide id="27" orient="horz" pos="3542">
          <p15:clr>
            <a:srgbClr val="F26B43"/>
          </p15:clr>
        </p15:guide>
        <p15:guide id="28" orient="horz" pos="41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36">
            <a:extLst>
              <a:ext uri="{FF2B5EF4-FFF2-40B4-BE49-F238E27FC236}">
                <a16:creationId xmlns:a16="http://schemas.microsoft.com/office/drawing/2014/main" id="{675EB365-C898-D546-B245-DFAE60879A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" t="57748" r="166" b="7802"/>
          <a:stretch/>
        </p:blipFill>
        <p:spPr>
          <a:xfrm>
            <a:off x="1" y="7748"/>
            <a:ext cx="9143999" cy="4835471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66F265D-1673-8E4B-B2F4-54CE68DA1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BUSN5003</a:t>
            </a: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8B21E986-C3F3-1546-84D2-C30BDF29C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Assignment #1</a:t>
            </a:r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7FED983C-003C-C845-B503-841528437C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4A107242-BFC4-314C-9740-411194CB5B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44594-4095-8147-BD4E-333952DE42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23810756</a:t>
            </a:r>
          </a:p>
        </p:txBody>
      </p:sp>
    </p:spTree>
    <p:extLst>
      <p:ext uri="{BB962C8B-B14F-4D97-AF65-F5344CB8AC3E}">
        <p14:creationId xmlns:p14="http://schemas.microsoft.com/office/powerpoint/2010/main" val="3187206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8650E-9A19-711D-41C0-76994798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904288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0A050-D6A3-D04C-A42D-78BFF466D7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85560" y="2815397"/>
            <a:ext cx="4778790" cy="2657475"/>
          </a:xfrm>
        </p:spPr>
        <p:txBody>
          <a:bodyPr/>
          <a:lstStyle/>
          <a:p>
            <a:r>
              <a:rPr lang="en-US" dirty="0"/>
              <a:t>Teenage </a:t>
            </a:r>
            <a:r>
              <a:rPr lang="en-US" dirty="0" err="1"/>
              <a:t>Behaviour</a:t>
            </a:r>
            <a:endParaRPr lang="en-US" dirty="0"/>
          </a:p>
          <a:p>
            <a:r>
              <a:rPr lang="en-US" dirty="0"/>
              <a:t>Rating Disparity</a:t>
            </a:r>
          </a:p>
          <a:p>
            <a:r>
              <a:rPr lang="en-US" dirty="0"/>
              <a:t>Subway Surfers is King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FD653A-069F-3C47-A0D6-91F206C7D6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F405AD4-3EFA-274D-9864-7B46F23F60E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4000" dirty="0"/>
              <a:t>Insights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B49-97D7-654A-B404-1A24AE673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Teenage </a:t>
            </a:r>
            <a:r>
              <a:rPr lang="en-US" sz="4000" dirty="0" err="1"/>
              <a:t>Behaviour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45CDD-6FA7-6446-B30E-B9A9C914CA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25E137-3C57-E60C-E050-E2BE367C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9" y="1705969"/>
            <a:ext cx="11724904" cy="392381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AB57C3-9D40-1842-A2A0-4D9A4853FA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524887" y="3816656"/>
            <a:ext cx="5269975" cy="2024009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AU" sz="1400" dirty="0"/>
              <a:t>Contrary to popular belief, </a:t>
            </a:r>
            <a:r>
              <a:rPr lang="en-AU" sz="1400" b="1" dirty="0">
                <a:solidFill>
                  <a:schemeClr val="accent6">
                    <a:lumMod val="75000"/>
                  </a:schemeClr>
                </a:solidFill>
              </a:rPr>
              <a:t>Teenagers</a:t>
            </a:r>
            <a:r>
              <a:rPr lang="en-AU" sz="1400" dirty="0"/>
              <a:t> do not play/interact with a lot of Games (just 0.6M out of 7M). Instead they voice their opinions through </a:t>
            </a:r>
            <a:r>
              <a:rPr lang="en-AU" sz="1400" b="1" dirty="0"/>
              <a:t>4.4M reviews </a:t>
            </a:r>
            <a:r>
              <a:rPr lang="en-AU" sz="1400" dirty="0"/>
              <a:t>regarding </a:t>
            </a:r>
            <a:r>
              <a:rPr lang="en-AU" sz="1400" b="1" dirty="0"/>
              <a:t>Social </a:t>
            </a:r>
            <a:r>
              <a:rPr lang="en-AU" sz="1400" dirty="0"/>
              <a:t>apps.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AU" sz="1400" b="1" dirty="0">
                <a:solidFill>
                  <a:schemeClr val="accent6">
                    <a:lumMod val="75000"/>
                  </a:schemeClr>
                </a:solidFill>
              </a:rPr>
              <a:t>They</a:t>
            </a:r>
            <a:r>
              <a:rPr lang="en-AU" sz="1400" dirty="0"/>
              <a:t> seem to be huge consumers of </a:t>
            </a:r>
            <a:r>
              <a:rPr lang="en-AU" sz="1400" b="1" dirty="0"/>
              <a:t>Video Players</a:t>
            </a:r>
            <a:r>
              <a:rPr lang="en-AU" sz="1400" dirty="0"/>
              <a:t>, which is demonstrated by </a:t>
            </a:r>
            <a:r>
              <a:rPr lang="en-AU" sz="1400" b="1" dirty="0"/>
              <a:t>2.9M reviews </a:t>
            </a:r>
            <a:r>
              <a:rPr lang="en-AU" sz="1400" dirty="0"/>
              <a:t>where they provide feedback.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AU" sz="1400" dirty="0"/>
              <a:t>Therefore, in both of these App categories </a:t>
            </a:r>
            <a:r>
              <a:rPr lang="en-AU" sz="1400" b="1" dirty="0">
                <a:solidFill>
                  <a:schemeClr val="accent6">
                    <a:lumMod val="75000"/>
                  </a:schemeClr>
                </a:solidFill>
              </a:rPr>
              <a:t>they</a:t>
            </a:r>
            <a:r>
              <a:rPr lang="en-AU" sz="1400" dirty="0"/>
              <a:t> lead all other age groups by over </a:t>
            </a:r>
            <a:r>
              <a:rPr lang="en-AU" sz="1400" b="1" dirty="0"/>
              <a:t>80%</a:t>
            </a:r>
            <a:r>
              <a:rPr lang="en-AU" sz="1400" dirty="0"/>
              <a:t> in terms of reviews.</a:t>
            </a:r>
          </a:p>
        </p:txBody>
      </p:sp>
    </p:spTree>
    <p:extLst>
      <p:ext uri="{BB962C8B-B14F-4D97-AF65-F5344CB8AC3E}">
        <p14:creationId xmlns:p14="http://schemas.microsoft.com/office/powerpoint/2010/main" val="191826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B49-97D7-654A-B404-1A24AE673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Rating Disparity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45CDD-6FA7-6446-B30E-B9A9C914CA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4A9EEAA-903D-AC47-A3D3-96FF2F28E02F}"/>
              </a:ext>
            </a:extLst>
          </p:cNvPr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4257170028"/>
              </p:ext>
            </p:extLst>
          </p:nvPr>
        </p:nvGraphicFramePr>
        <p:xfrm>
          <a:off x="482599" y="1756881"/>
          <a:ext cx="10716231" cy="4952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AB57C3-9D40-1842-A2A0-4D9A4853FA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455629" y="3277456"/>
            <a:ext cx="2743201" cy="2774094"/>
          </a:xfrm>
        </p:spPr>
        <p:txBody>
          <a:bodyPr/>
          <a:lstStyle/>
          <a:p>
            <a:pPr algn="just"/>
            <a:r>
              <a:rPr lang="en-AU" sz="1400" dirty="0"/>
              <a:t>Although it has been established that </a:t>
            </a:r>
            <a:r>
              <a:rPr lang="en-AU" sz="1400" b="1" dirty="0"/>
              <a:t>Games</a:t>
            </a:r>
            <a:r>
              <a:rPr lang="en-AU" sz="1400" dirty="0"/>
              <a:t> are the most installed on the Play Store on average, they </a:t>
            </a:r>
            <a:r>
              <a:rPr lang="en-AU" sz="1400" b="1" dirty="0"/>
              <a:t>do not </a:t>
            </a:r>
            <a:r>
              <a:rPr lang="en-AU" sz="1400" dirty="0"/>
              <a:t>constitute the highest average rated category.</a:t>
            </a:r>
          </a:p>
          <a:p>
            <a:pPr algn="just"/>
            <a:r>
              <a:rPr lang="en-AU" sz="1400" dirty="0"/>
              <a:t>Instead, it is the </a:t>
            </a:r>
            <a:r>
              <a:rPr lang="en-AU" sz="1400" b="1" dirty="0"/>
              <a:t>News and Magazines </a:t>
            </a:r>
            <a:r>
              <a:rPr lang="en-AU" sz="1400" dirty="0"/>
              <a:t>category bagging the </a:t>
            </a:r>
            <a:r>
              <a:rPr lang="en-AU" sz="1400" b="1" dirty="0">
                <a:solidFill>
                  <a:srgbClr val="006600"/>
                </a:solidFill>
              </a:rPr>
              <a:t>highest average rating of 4.8</a:t>
            </a:r>
            <a:r>
              <a:rPr lang="en-AU" sz="1400" dirty="0"/>
              <a:t>. This shows the trust and authenticity of information they find in news and magazines even today.</a:t>
            </a:r>
          </a:p>
        </p:txBody>
      </p:sp>
    </p:spTree>
    <p:extLst>
      <p:ext uri="{BB962C8B-B14F-4D97-AF65-F5344CB8AC3E}">
        <p14:creationId xmlns:p14="http://schemas.microsoft.com/office/powerpoint/2010/main" val="1364448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97DA60-D55D-9F13-CC6F-B0115FC7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48" y="1701484"/>
            <a:ext cx="10061158" cy="5053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B5CB49-97D7-654A-B404-1A24AE673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Subway Surfers is King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45CDD-6FA7-6446-B30E-B9A9C914CA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AB57C3-9D40-1842-A2A0-4D9A4853FA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94778" y="3441474"/>
            <a:ext cx="3130777" cy="2975201"/>
          </a:xfrm>
        </p:spPr>
        <p:txBody>
          <a:bodyPr/>
          <a:lstStyle/>
          <a:p>
            <a:pPr algn="just"/>
            <a:r>
              <a:rPr lang="en-AU" sz="1400" dirty="0"/>
              <a:t>What are your initial thoughts on seeing this chart?</a:t>
            </a:r>
          </a:p>
          <a:p>
            <a:pPr algn="just"/>
            <a:r>
              <a:rPr lang="en-AU" sz="1400" dirty="0"/>
              <a:t>The top 2 most installed sizes are </a:t>
            </a:r>
            <a:r>
              <a:rPr lang="en-AU" sz="1400" b="1" dirty="0"/>
              <a:t>76</a:t>
            </a:r>
            <a:r>
              <a:rPr lang="en-AU" sz="1400" dirty="0"/>
              <a:t> and </a:t>
            </a:r>
            <a:r>
              <a:rPr lang="en-AU" sz="1400" b="1" dirty="0"/>
              <a:t>74MB</a:t>
            </a:r>
            <a:r>
              <a:rPr lang="en-AU" sz="1400" dirty="0"/>
              <a:t>. </a:t>
            </a:r>
          </a:p>
          <a:p>
            <a:pPr algn="just"/>
            <a:r>
              <a:rPr lang="en-AU" sz="1400" dirty="0"/>
              <a:t>These numbers seem odd. Is it the case that there are so many apps with the same size down to the last MB? Are these magical numbers?</a:t>
            </a:r>
          </a:p>
          <a:p>
            <a:pPr algn="just"/>
            <a:r>
              <a:rPr lang="en-AU" sz="1400" dirty="0"/>
              <a:t>Let’s find out.</a:t>
            </a:r>
          </a:p>
        </p:txBody>
      </p:sp>
    </p:spTree>
    <p:extLst>
      <p:ext uri="{BB962C8B-B14F-4D97-AF65-F5344CB8AC3E}">
        <p14:creationId xmlns:p14="http://schemas.microsoft.com/office/powerpoint/2010/main" val="2698867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B49-97D7-654A-B404-1A24AE673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Subway Surfers is King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45CDD-6FA7-6446-B30E-B9A9C914CA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7CDD438-F553-9527-6542-CAEB10DB7866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C759DD-BF1D-050B-9C03-D1EFD252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99" y="1743891"/>
            <a:ext cx="8065081" cy="478286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AB57C3-9D40-1842-A2A0-4D9A4853FA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7958461" y="2810500"/>
            <a:ext cx="3641063" cy="2975201"/>
          </a:xfrm>
        </p:spPr>
        <p:txBody>
          <a:bodyPr/>
          <a:lstStyle/>
          <a:p>
            <a:pPr algn="just"/>
            <a:r>
              <a:rPr lang="en-AU" dirty="0"/>
              <a:t>Here’s the interesting part. Around </a:t>
            </a:r>
            <a:r>
              <a:rPr lang="en-AU" b="1" dirty="0"/>
              <a:t>90% of those installs for the 76MB</a:t>
            </a:r>
            <a:r>
              <a:rPr lang="en-AU" dirty="0"/>
              <a:t> app size category came just from one game – </a:t>
            </a:r>
            <a:r>
              <a:rPr lang="en-AU" b="1" dirty="0"/>
              <a:t>Subway Surfers </a:t>
            </a:r>
            <a:r>
              <a:rPr lang="en-AU" dirty="0"/>
              <a:t>(1 billion installs).</a:t>
            </a:r>
          </a:p>
          <a:p>
            <a:pPr algn="just"/>
            <a:endParaRPr lang="en-AU" dirty="0"/>
          </a:p>
          <a:p>
            <a:pPr algn="just"/>
            <a:r>
              <a:rPr lang="en-AU" dirty="0"/>
              <a:t>Other </a:t>
            </a:r>
            <a:r>
              <a:rPr lang="en-AU" b="1" dirty="0"/>
              <a:t>Games</a:t>
            </a:r>
            <a:r>
              <a:rPr lang="en-AU" dirty="0"/>
              <a:t> like Candy Crush and Temple Run also dominate their respective App size categories racking over </a:t>
            </a:r>
            <a:r>
              <a:rPr lang="en-AU" b="1" dirty="0"/>
              <a:t>half a billion</a:t>
            </a:r>
            <a:r>
              <a:rPr lang="en-AU" dirty="0"/>
              <a:t> installs</a:t>
            </a:r>
          </a:p>
        </p:txBody>
      </p:sp>
    </p:spTree>
    <p:extLst>
      <p:ext uri="{BB962C8B-B14F-4D97-AF65-F5344CB8AC3E}">
        <p14:creationId xmlns:p14="http://schemas.microsoft.com/office/powerpoint/2010/main" val="424738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CB49-97D7-654A-B404-1A24AE673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547" y="266595"/>
            <a:ext cx="8976441" cy="1119145"/>
          </a:xfrm>
        </p:spPr>
        <p:txBody>
          <a:bodyPr/>
          <a:lstStyle/>
          <a:p>
            <a:r>
              <a:rPr lang="en-US" sz="4000" dirty="0" err="1"/>
              <a:t>Visualisation</a:t>
            </a:r>
            <a:r>
              <a:rPr lang="en-US" sz="4000" dirty="0"/>
              <a:t>/Decluttering Choice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45CDD-6FA7-6446-B30E-B9A9C914CAB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99420A-AB6D-9F48-90BA-0FEF9014BA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E67A84-9A48-0D41-B6A4-0FB6BB93EC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5230" y="2015580"/>
            <a:ext cx="10640996" cy="203520"/>
          </a:xfrm>
        </p:spPr>
        <p:txBody>
          <a:bodyPr/>
          <a:lstStyle/>
          <a:p>
            <a:r>
              <a:rPr lang="en-AU" b="1" dirty="0"/>
              <a:t>Insight 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AB57C3-9D40-1842-A2A0-4D9A4853FA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065229" y="2647724"/>
            <a:ext cx="10640996" cy="3855818"/>
          </a:xfrm>
        </p:spPr>
        <p:txBody>
          <a:bodyPr/>
          <a:lstStyle/>
          <a:p>
            <a:pPr algn="just"/>
            <a:r>
              <a:rPr lang="en-AU" dirty="0"/>
              <a:t>The dataset provided encodes Size in the form of a string (where M represents MB) so it panned out as a categorical variable. I performed some </a:t>
            </a:r>
            <a:r>
              <a:rPr lang="en-AU" b="1" dirty="0"/>
              <a:t>pre-processing</a:t>
            </a:r>
            <a:r>
              <a:rPr lang="en-AU" dirty="0"/>
              <a:t> in Excel to remove the ‘+’ sign from the Installs column and convert it to an integer. Therefore in this case, when plotting between a categorical (Price) and numerical (Average number of Installs) variable, a horizontal </a:t>
            </a:r>
            <a:r>
              <a:rPr lang="en-AU" b="1" dirty="0"/>
              <a:t>bar chart </a:t>
            </a:r>
            <a:r>
              <a:rPr lang="en-AU" dirty="0"/>
              <a:t>seemed the plausible option. I added a Colour Mark to highlight the most installed App Sizes. In the second figure, I added Colour Marks by App Name and Text Marks Installs to showcase the app effectively.</a:t>
            </a:r>
          </a:p>
          <a:p>
            <a:pPr algn="just"/>
            <a:endParaRPr lang="en-AU" dirty="0"/>
          </a:p>
          <a:p>
            <a:pPr algn="just"/>
            <a:r>
              <a:rPr lang="en-AU" dirty="0"/>
              <a:t>For this insight, as well as others, I have done the following to </a:t>
            </a:r>
            <a:r>
              <a:rPr lang="en-AU" b="1" dirty="0"/>
              <a:t>declutter</a:t>
            </a:r>
            <a:r>
              <a:rPr lang="en-AU" dirty="0"/>
              <a:t> –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dirty="0"/>
              <a:t>Dropped Grid Lines, Row Header Labels and Colour Legends where unnecessary </a:t>
            </a:r>
            <a:r>
              <a:rPr lang="en-AU" b="1" dirty="0"/>
              <a:t>to reduce cognitive load</a:t>
            </a:r>
            <a:r>
              <a:rPr lang="en-AU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dirty="0"/>
              <a:t>Dropped Y- axis in cases where I have already marked the information on the chart.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AU" dirty="0"/>
              <a:t>Maintained a colour scheme with </a:t>
            </a:r>
            <a:r>
              <a:rPr lang="en-AU" b="1" dirty="0"/>
              <a:t>gradient colours </a:t>
            </a:r>
            <a:r>
              <a:rPr lang="en-AU" dirty="0"/>
              <a:t>to emphasise intensities in values.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AU" dirty="0"/>
          </a:p>
          <a:p>
            <a:pPr algn="just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6216426"/>
      </p:ext>
    </p:extLst>
  </p:cSld>
  <p:clrMapOvr>
    <a:masterClrMapping/>
  </p:clrMapOvr>
</p:sld>
</file>

<file path=ppt/theme/theme1.xml><?xml version="1.0" encoding="utf-8"?>
<a:theme xmlns:a="http://schemas.openxmlformats.org/drawingml/2006/main" name="Seek Wisdom Template">
  <a:themeElements>
    <a:clrScheme name="UWA">
      <a:dk1>
        <a:srgbClr val="000000"/>
      </a:dk1>
      <a:lt1>
        <a:srgbClr val="FFFFFF"/>
      </a:lt1>
      <a:dk2>
        <a:srgbClr val="27348B"/>
      </a:dk2>
      <a:lt2>
        <a:srgbClr val="E7E6E6"/>
      </a:lt2>
      <a:accent1>
        <a:srgbClr val="27348B"/>
      </a:accent1>
      <a:accent2>
        <a:srgbClr val="E2B600"/>
      </a:accent2>
      <a:accent3>
        <a:srgbClr val="000000"/>
      </a:accent3>
      <a:accent4>
        <a:srgbClr val="A39382"/>
      </a:accent4>
      <a:accent5>
        <a:srgbClr val="00B2A9"/>
      </a:accent5>
      <a:accent6>
        <a:srgbClr val="0086D6"/>
      </a:accent6>
      <a:hlink>
        <a:srgbClr val="0086D6"/>
      </a:hlink>
      <a:folHlink>
        <a:srgbClr val="27348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 2020 Template_BR Notes" id="{481A9DE6-1D0F-4272-9BF5-5C1D4EA72755}" vid="{06F8FE7D-574F-4D55-85A6-A990FCE83EB6}"/>
    </a:ext>
  </a:extLst>
</a:theme>
</file>

<file path=ppt/theme/theme2.xml><?xml version="1.0" encoding="utf-8"?>
<a:theme xmlns:a="http://schemas.openxmlformats.org/drawingml/2006/main" name="1_Seek Wisdom Template">
  <a:themeElements>
    <a:clrScheme name="UWA">
      <a:dk1>
        <a:srgbClr val="000000"/>
      </a:dk1>
      <a:lt1>
        <a:srgbClr val="FFFFFF"/>
      </a:lt1>
      <a:dk2>
        <a:srgbClr val="27348B"/>
      </a:dk2>
      <a:lt2>
        <a:srgbClr val="E7E6E6"/>
      </a:lt2>
      <a:accent1>
        <a:srgbClr val="27348B"/>
      </a:accent1>
      <a:accent2>
        <a:srgbClr val="E2B600"/>
      </a:accent2>
      <a:accent3>
        <a:srgbClr val="000000"/>
      </a:accent3>
      <a:accent4>
        <a:srgbClr val="A39382"/>
      </a:accent4>
      <a:accent5>
        <a:srgbClr val="00B2A9"/>
      </a:accent5>
      <a:accent6>
        <a:srgbClr val="0086D6"/>
      </a:accent6>
      <a:hlink>
        <a:srgbClr val="0086D6"/>
      </a:hlink>
      <a:folHlink>
        <a:srgbClr val="27348B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A 2020 Template_BR Notes" id="{481A9DE6-1D0F-4272-9BF5-5C1D4EA72755}" vid="{06F8FE7D-574F-4D55-85A6-A990FCE83EB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FFF3BF97A73674B97DD4DE5AEFE91D1" ma:contentTypeVersion="" ma:contentTypeDescription="Create a new document." ma:contentTypeScope="" ma:versionID="13db271cc9767a1c59f938614fc16f5f">
  <xsd:schema xmlns:xsd="http://www.w3.org/2001/XMLSchema" xmlns:xs="http://www.w3.org/2001/XMLSchema" xmlns:p="http://schemas.microsoft.com/office/2006/metadata/properties" xmlns:ns2="97FFF306-2B51-4F7A-9908-1AC2D767FE43" xmlns:ns3="97fff306-2b51-4f7a-9908-1ac2d767fe43" targetNamespace="http://schemas.microsoft.com/office/2006/metadata/properties" ma:root="true" ma:fieldsID="55e675fa88877909dcf7ea70ecdc0e84" ns2:_="" ns3:_="">
    <xsd:import namespace="97FFF306-2B51-4F7A-9908-1AC2D767FE43"/>
    <xsd:import namespace="97fff306-2b51-4f7a-9908-1ac2d767fe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FF306-2B51-4F7A-9908-1AC2D767FE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fff306-2b51-4f7a-9908-1ac2d767fe43" elementFormDefault="qualified">
    <xsd:import namespace="http://schemas.microsoft.com/office/2006/documentManagement/types"/>
    <xsd:import namespace="http://schemas.microsoft.com/office/infopath/2007/PartnerControls"/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08ED11-E24A-4631-8B7F-AC53093427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2AEEAEC-D0A6-454A-B3DE-356865160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FFF306-2B51-4F7A-9908-1AC2D767FE43"/>
    <ds:schemaRef ds:uri="97fff306-2b51-4f7a-9908-1ac2d767fe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BBED09-88B1-4655-AB3E-C7D6E50526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Seek Wisdom Template</Template>
  <TotalTime>3272</TotalTime>
  <Words>472</Words>
  <Application>Microsoft Office PowerPoint</Application>
  <PresentationFormat>Widescreen</PresentationFormat>
  <Paragraphs>42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Century Gothic</vt:lpstr>
      <vt:lpstr>Montserrat Light</vt:lpstr>
      <vt:lpstr>Palatino</vt:lpstr>
      <vt:lpstr>Palatino Linotype</vt:lpstr>
      <vt:lpstr>System Font Regular</vt:lpstr>
      <vt:lpstr>Wingdings</vt:lpstr>
      <vt:lpstr>Seek Wisdom Template</vt:lpstr>
      <vt:lpstr>1_Seek Wisdom Template</vt:lpstr>
      <vt:lpstr>BUSN5003</vt:lpstr>
      <vt:lpstr>PowerPoint Presentation</vt:lpstr>
      <vt:lpstr>Teenage Behaviour</vt:lpstr>
      <vt:lpstr>Rating Disparity</vt:lpstr>
      <vt:lpstr>Subway Surfers is King ?</vt:lpstr>
      <vt:lpstr>Subway Surfers is King ?</vt:lpstr>
      <vt:lpstr>Visualisation/Decluttering Choice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line 1</dc:title>
  <dc:creator>Luke Lucas</dc:creator>
  <cp:lastModifiedBy>Saif Saif Ali Athyaab (23810756)</cp:lastModifiedBy>
  <cp:revision>33</cp:revision>
  <dcterms:created xsi:type="dcterms:W3CDTF">2020-03-05T02:34:20Z</dcterms:created>
  <dcterms:modified xsi:type="dcterms:W3CDTF">2023-04-04T21:38:53Z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0x010100FFFF3BF97A73674B97DD4DE5AEFE91D1</vt:lpwstr>
  </property>
  <property fmtid="{D5CDD505-2E9C-101B-9397-08002B2CF9AE}" pid="3" name="TitusGUID">
    <vt:lpwstr>cbd8161a-d933-488b-9819-d6e2bdd42784</vt:lpwstr>
  </property>
  <property fmtid="{D5CDD505-2E9C-101B-9397-08002B2CF9AE}" pid="4" name="BHPClassification">
    <vt:lpwstr>U</vt:lpwstr>
  </property>
</Properties>
</file>